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1" r:id="rId7"/>
    <p:sldId id="293" r:id="rId8"/>
    <p:sldId id="294" r:id="rId9"/>
    <p:sldId id="262" r:id="rId10"/>
    <p:sldId id="285" r:id="rId11"/>
    <p:sldId id="286" r:id="rId12"/>
    <p:sldId id="263" r:id="rId13"/>
    <p:sldId id="287" r:id="rId14"/>
    <p:sldId id="288" r:id="rId15"/>
    <p:sldId id="289" r:id="rId16"/>
    <p:sldId id="265" r:id="rId17"/>
    <p:sldId id="316" r:id="rId18"/>
    <p:sldId id="315" r:id="rId19"/>
    <p:sldId id="317" r:id="rId20"/>
    <p:sldId id="264" r:id="rId21"/>
    <p:sldId id="266" r:id="rId22"/>
    <p:sldId id="301" r:id="rId23"/>
    <p:sldId id="296" r:id="rId24"/>
    <p:sldId id="298" r:id="rId25"/>
    <p:sldId id="300" r:id="rId26"/>
    <p:sldId id="299" r:id="rId27"/>
    <p:sldId id="295" r:id="rId28"/>
    <p:sldId id="297" r:id="rId29"/>
    <p:sldId id="267" r:id="rId30"/>
    <p:sldId id="268" r:id="rId31"/>
    <p:sldId id="279" r:id="rId32"/>
    <p:sldId id="280" r:id="rId33"/>
    <p:sldId id="281" r:id="rId34"/>
    <p:sldId id="258" r:id="rId35"/>
    <p:sldId id="269" r:id="rId36"/>
    <p:sldId id="324" r:id="rId37"/>
    <p:sldId id="302" r:id="rId38"/>
    <p:sldId id="325" r:id="rId39"/>
    <p:sldId id="270" r:id="rId40"/>
    <p:sldId id="282" r:id="rId41"/>
    <p:sldId id="283" r:id="rId42"/>
    <p:sldId id="271" r:id="rId43"/>
    <p:sldId id="290" r:id="rId44"/>
    <p:sldId id="291" r:id="rId45"/>
    <p:sldId id="259" r:id="rId46"/>
    <p:sldId id="274" r:id="rId47"/>
    <p:sldId id="304" r:id="rId48"/>
    <p:sldId id="328" r:id="rId49"/>
    <p:sldId id="303" r:id="rId50"/>
    <p:sldId id="305" r:id="rId51"/>
    <p:sldId id="308" r:id="rId52"/>
    <p:sldId id="306" r:id="rId53"/>
    <p:sldId id="307" r:id="rId54"/>
    <p:sldId id="309" r:id="rId55"/>
    <p:sldId id="272" r:id="rId56"/>
    <p:sldId id="318" r:id="rId57"/>
    <p:sldId id="319" r:id="rId58"/>
    <p:sldId id="273" r:id="rId59"/>
    <p:sldId id="320" r:id="rId60"/>
    <p:sldId id="321" r:id="rId61"/>
    <p:sldId id="260" r:id="rId62"/>
    <p:sldId id="275" r:id="rId63"/>
    <p:sldId id="322" r:id="rId64"/>
    <p:sldId id="323" r:id="rId65"/>
    <p:sldId id="276" r:id="rId66"/>
    <p:sldId id="292" r:id="rId67"/>
    <p:sldId id="277" r:id="rId68"/>
    <p:sldId id="310" r:id="rId69"/>
    <p:sldId id="311" r:id="rId70"/>
    <p:sldId id="278" r:id="rId71"/>
    <p:sldId id="312" r:id="rId72"/>
    <p:sldId id="313" r:id="rId73"/>
    <p:sldId id="314" r:id="rId74"/>
    <p:sldId id="327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E517C-E0C8-48CB-93D7-E9615F8DDF94}" v="286" dt="2023-01-27T14:22:46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en Kayla" userId="0d7e0778-82cb-4c30-95eb-752d92c4ca5e" providerId="ADAL" clId="{26C62387-B547-4629-98AC-840E20D31AD8}"/>
    <pc:docChg chg="undo custSel mod addSld modSld">
      <pc:chgData name="Braden Kayla" userId="0d7e0778-82cb-4c30-95eb-752d92c4ca5e" providerId="ADAL" clId="{26C62387-B547-4629-98AC-840E20D31AD8}" dt="2022-12-22T16:39:11.734" v="170" actId="478"/>
      <pc:docMkLst>
        <pc:docMk/>
      </pc:docMkLst>
      <pc:sldChg chg="addSp delSp modSp">
        <pc:chgData name="Braden Kayla" userId="0d7e0778-82cb-4c30-95eb-752d92c4ca5e" providerId="ADAL" clId="{26C62387-B547-4629-98AC-840E20D31AD8}" dt="2022-12-22T16:24:51.577" v="10" actId="1076"/>
        <pc:sldMkLst>
          <pc:docMk/>
          <pc:sldMk cId="1282021022" sldId="265"/>
        </pc:sldMkLst>
        <pc:spChg chg="mod">
          <ac:chgData name="Braden Kayla" userId="0d7e0778-82cb-4c30-95eb-752d92c4ca5e" providerId="ADAL" clId="{26C62387-B547-4629-98AC-840E20D31AD8}" dt="2022-12-22T16:24:47.295" v="8" actId="1076"/>
          <ac:spMkLst>
            <pc:docMk/>
            <pc:sldMk cId="1282021022" sldId="265"/>
            <ac:spMk id="2" creationId="{1AFD8AC4-2F1E-411A-97A9-E0D9C471EB49}"/>
          </ac:spMkLst>
        </pc:spChg>
        <pc:spChg chg="del">
          <ac:chgData name="Braden Kayla" userId="0d7e0778-82cb-4c30-95eb-752d92c4ca5e" providerId="ADAL" clId="{26C62387-B547-4629-98AC-840E20D31AD8}" dt="2022-12-22T16:24:22.943" v="2" actId="931"/>
          <ac:spMkLst>
            <pc:docMk/>
            <pc:sldMk cId="1282021022" sldId="265"/>
            <ac:spMk id="3" creationId="{6F44F646-DCEF-4108-AF03-95DF0328AFEB}"/>
          </ac:spMkLst>
        </pc:spChg>
        <pc:picChg chg="add mod">
          <ac:chgData name="Braden Kayla" userId="0d7e0778-82cb-4c30-95eb-752d92c4ca5e" providerId="ADAL" clId="{26C62387-B547-4629-98AC-840E20D31AD8}" dt="2022-12-22T16:24:51.577" v="10" actId="1076"/>
          <ac:picMkLst>
            <pc:docMk/>
            <pc:sldMk cId="1282021022" sldId="265"/>
            <ac:picMk id="5" creationId="{E3CB08CA-4991-4679-8A0F-F26319174B38}"/>
          </ac:picMkLst>
        </pc:picChg>
        <pc:picChg chg="add mod">
          <ac:chgData name="Braden Kayla" userId="0d7e0778-82cb-4c30-95eb-752d92c4ca5e" providerId="ADAL" clId="{26C62387-B547-4629-98AC-840E20D31AD8}" dt="2022-12-22T16:24:44.251" v="7" actId="1076"/>
          <ac:picMkLst>
            <pc:docMk/>
            <pc:sldMk cId="1282021022" sldId="265"/>
            <ac:picMk id="7" creationId="{12816B88-CE78-4D70-8621-BE415B35C3A1}"/>
          </ac:picMkLst>
        </pc:picChg>
      </pc:sldChg>
      <pc:sldChg chg="addSp delSp modSp">
        <pc:chgData name="Braden Kayla" userId="0d7e0778-82cb-4c30-95eb-752d92c4ca5e" providerId="ADAL" clId="{26C62387-B547-4629-98AC-840E20D31AD8}" dt="2022-12-22T16:33:25.763" v="130"/>
        <pc:sldMkLst>
          <pc:docMk/>
          <pc:sldMk cId="1736256897" sldId="272"/>
        </pc:sldMkLst>
        <pc:spChg chg="del">
          <ac:chgData name="Braden Kayla" userId="0d7e0778-82cb-4c30-95eb-752d92c4ca5e" providerId="ADAL" clId="{26C62387-B547-4629-98AC-840E20D31AD8}" dt="2022-12-22T16:29:57.520" v="46" actId="931"/>
          <ac:spMkLst>
            <pc:docMk/>
            <pc:sldMk cId="1736256897" sldId="272"/>
            <ac:spMk id="3" creationId="{0B264377-6883-4601-81B4-EFF6C013FB94}"/>
          </ac:spMkLst>
        </pc:spChg>
        <pc:spChg chg="add del mod">
          <ac:chgData name="Braden Kayla" userId="0d7e0778-82cb-4c30-95eb-752d92c4ca5e" providerId="ADAL" clId="{26C62387-B547-4629-98AC-840E20D31AD8}" dt="2022-12-22T16:32:59.397" v="126" actId="931"/>
          <ac:spMkLst>
            <pc:docMk/>
            <pc:sldMk cId="1736256897" sldId="272"/>
            <ac:spMk id="6" creationId="{5C4BF287-A143-484A-8025-E6D71540799D}"/>
          </ac:spMkLst>
        </pc:spChg>
        <pc:spChg chg="add mod">
          <ac:chgData name="Braden Kayla" userId="0d7e0778-82cb-4c30-95eb-752d92c4ca5e" providerId="ADAL" clId="{26C62387-B547-4629-98AC-840E20D31AD8}" dt="2022-12-22T16:33:25.763" v="130"/>
          <ac:spMkLst>
            <pc:docMk/>
            <pc:sldMk cId="1736256897" sldId="272"/>
            <ac:spMk id="11" creationId="{7EBFD5F8-AA6B-4682-BF76-E5BB1C81690E}"/>
          </ac:spMkLst>
        </pc:spChg>
        <pc:picChg chg="add del mod">
          <ac:chgData name="Braden Kayla" userId="0d7e0778-82cb-4c30-95eb-752d92c4ca5e" providerId="ADAL" clId="{26C62387-B547-4629-98AC-840E20D31AD8}" dt="2022-12-22T16:30:01.229" v="47"/>
          <ac:picMkLst>
            <pc:docMk/>
            <pc:sldMk cId="1736256897" sldId="272"/>
            <ac:picMk id="5" creationId="{35F52905-F97C-411D-AD50-D4681A8AED35}"/>
          </ac:picMkLst>
        </pc:picChg>
        <pc:picChg chg="add del mod">
          <ac:chgData name="Braden Kayla" userId="0d7e0778-82cb-4c30-95eb-752d92c4ca5e" providerId="ADAL" clId="{26C62387-B547-4629-98AC-840E20D31AD8}" dt="2022-12-22T16:33:25.763" v="130"/>
          <ac:picMkLst>
            <pc:docMk/>
            <pc:sldMk cId="1736256897" sldId="272"/>
            <ac:picMk id="8" creationId="{60D629A9-98FC-4D04-B5B8-67D51617C3F0}"/>
          </ac:picMkLst>
        </pc:picChg>
        <pc:picChg chg="add mod modCrop">
          <ac:chgData name="Braden Kayla" userId="0d7e0778-82cb-4c30-95eb-752d92c4ca5e" providerId="ADAL" clId="{26C62387-B547-4629-98AC-840E20D31AD8}" dt="2022-12-22T16:33:20.561" v="129" actId="732"/>
          <ac:picMkLst>
            <pc:docMk/>
            <pc:sldMk cId="1736256897" sldId="272"/>
            <ac:picMk id="10" creationId="{E39C911F-28DD-4722-94A8-0BCF09879AAF}"/>
          </ac:picMkLst>
        </pc:picChg>
      </pc:sldChg>
      <pc:sldChg chg="addSp delSp modSp">
        <pc:chgData name="Braden Kayla" userId="0d7e0778-82cb-4c30-95eb-752d92c4ca5e" providerId="ADAL" clId="{26C62387-B547-4629-98AC-840E20D31AD8}" dt="2022-12-22T16:35:47.708" v="145" actId="1076"/>
        <pc:sldMkLst>
          <pc:docMk/>
          <pc:sldMk cId="3823775779" sldId="273"/>
        </pc:sldMkLst>
        <pc:spChg chg="del">
          <ac:chgData name="Braden Kayla" userId="0d7e0778-82cb-4c30-95eb-752d92c4ca5e" providerId="ADAL" clId="{26C62387-B547-4629-98AC-840E20D31AD8}" dt="2022-12-22T16:35:39.941" v="142" actId="931"/>
          <ac:spMkLst>
            <pc:docMk/>
            <pc:sldMk cId="3823775779" sldId="273"/>
            <ac:spMk id="3" creationId="{848DC56B-7402-4EAB-AA8D-E96B386D1E40}"/>
          </ac:spMkLst>
        </pc:spChg>
        <pc:picChg chg="add mod">
          <ac:chgData name="Braden Kayla" userId="0d7e0778-82cb-4c30-95eb-752d92c4ca5e" providerId="ADAL" clId="{26C62387-B547-4629-98AC-840E20D31AD8}" dt="2022-12-22T16:35:47.708" v="145" actId="1076"/>
          <ac:picMkLst>
            <pc:docMk/>
            <pc:sldMk cId="3823775779" sldId="273"/>
            <ac:picMk id="5" creationId="{7F1438A3-F4EB-4FD9-B34F-BCDDCE06B880}"/>
          </ac:picMkLst>
        </pc:picChg>
      </pc:sldChg>
      <pc:sldChg chg="addSp delSp modSp">
        <pc:chgData name="Braden Kayla" userId="0d7e0778-82cb-4c30-95eb-752d92c4ca5e" providerId="ADAL" clId="{26C62387-B547-4629-98AC-840E20D31AD8}" dt="2022-12-22T16:39:11.734" v="170" actId="478"/>
        <pc:sldMkLst>
          <pc:docMk/>
          <pc:sldMk cId="267833597" sldId="275"/>
        </pc:sldMkLst>
        <pc:spChg chg="mod">
          <ac:chgData name="Braden Kayla" userId="0d7e0778-82cb-4c30-95eb-752d92c4ca5e" providerId="ADAL" clId="{26C62387-B547-4629-98AC-840E20D31AD8}" dt="2022-12-22T16:39:09.862" v="167" actId="1076"/>
          <ac:spMkLst>
            <pc:docMk/>
            <pc:sldMk cId="267833597" sldId="275"/>
            <ac:spMk id="2" creationId="{CBEE3684-EAFA-43C0-885E-DDF0236184AF}"/>
          </ac:spMkLst>
        </pc:spChg>
        <pc:spChg chg="add del mod">
          <ac:chgData name="Braden Kayla" userId="0d7e0778-82cb-4c30-95eb-752d92c4ca5e" providerId="ADAL" clId="{26C62387-B547-4629-98AC-840E20D31AD8}" dt="2022-12-22T16:39:11.734" v="170" actId="478"/>
          <ac:spMkLst>
            <pc:docMk/>
            <pc:sldMk cId="267833597" sldId="275"/>
            <ac:spMk id="4" creationId="{436E8C02-37B3-4CB9-ABF1-5F0FEF39AB50}"/>
          </ac:spMkLst>
        </pc:spChg>
        <pc:picChg chg="add del">
          <ac:chgData name="Braden Kayla" userId="0d7e0778-82cb-4c30-95eb-752d92c4ca5e" providerId="ADAL" clId="{26C62387-B547-4629-98AC-840E20D31AD8}" dt="2022-12-22T16:39:11.734" v="170" actId="478"/>
          <ac:picMkLst>
            <pc:docMk/>
            <pc:sldMk cId="267833597" sldId="275"/>
            <ac:picMk id="2050" creationId="{C2C69CE2-40C9-4F8E-9C96-29BFE878D707}"/>
          </ac:picMkLst>
        </pc:picChg>
      </pc:sldChg>
      <pc:sldChg chg="addSp delSp modSp add">
        <pc:chgData name="Braden Kayla" userId="0d7e0778-82cb-4c30-95eb-752d92c4ca5e" providerId="ADAL" clId="{26C62387-B547-4629-98AC-840E20D31AD8}" dt="2022-12-22T16:26:28.553" v="27"/>
        <pc:sldMkLst>
          <pc:docMk/>
          <pc:sldMk cId="1768003438" sldId="315"/>
        </pc:sldMkLst>
        <pc:spChg chg="del">
          <ac:chgData name="Braden Kayla" userId="0d7e0778-82cb-4c30-95eb-752d92c4ca5e" providerId="ADAL" clId="{26C62387-B547-4629-98AC-840E20D31AD8}" dt="2022-12-22T16:25:02.524" v="11" actId="931"/>
          <ac:spMkLst>
            <pc:docMk/>
            <pc:sldMk cId="1768003438" sldId="315"/>
            <ac:spMk id="3" creationId="{D61DA037-2A50-4E80-974E-BD1C080E70A7}"/>
          </ac:spMkLst>
        </pc:spChg>
        <pc:spChg chg="add del mod">
          <ac:chgData name="Braden Kayla" userId="0d7e0778-82cb-4c30-95eb-752d92c4ca5e" providerId="ADAL" clId="{26C62387-B547-4629-98AC-840E20D31AD8}" dt="2022-12-22T16:26:00.301" v="23" actId="478"/>
          <ac:spMkLst>
            <pc:docMk/>
            <pc:sldMk cId="1768003438" sldId="315"/>
            <ac:spMk id="9" creationId="{82CC54D8-5804-4A5D-9436-B80723F031FA}"/>
          </ac:spMkLst>
        </pc:spChg>
        <pc:picChg chg="add del mod">
          <ac:chgData name="Braden Kayla" userId="0d7e0778-82cb-4c30-95eb-752d92c4ca5e" providerId="ADAL" clId="{26C62387-B547-4629-98AC-840E20D31AD8}" dt="2022-12-22T16:25:48.660" v="21"/>
          <ac:picMkLst>
            <pc:docMk/>
            <pc:sldMk cId="1768003438" sldId="315"/>
            <ac:picMk id="5" creationId="{4186E432-3464-47D7-9313-9917EAB25CD8}"/>
          </ac:picMkLst>
        </pc:picChg>
        <pc:picChg chg="add mod">
          <ac:chgData name="Braden Kayla" userId="0d7e0778-82cb-4c30-95eb-752d92c4ca5e" providerId="ADAL" clId="{26C62387-B547-4629-98AC-840E20D31AD8}" dt="2022-12-22T16:25:24.313" v="17" actId="1076"/>
          <ac:picMkLst>
            <pc:docMk/>
            <pc:sldMk cId="1768003438" sldId="315"/>
            <ac:picMk id="7" creationId="{F88FF32B-9743-4DD5-A33E-087B5632CB92}"/>
          </ac:picMkLst>
        </pc:picChg>
        <pc:picChg chg="add mod">
          <ac:chgData name="Braden Kayla" userId="0d7e0778-82cb-4c30-95eb-752d92c4ca5e" providerId="ADAL" clId="{26C62387-B547-4629-98AC-840E20D31AD8}" dt="2022-12-22T16:26:05.037" v="25" actId="14100"/>
          <ac:picMkLst>
            <pc:docMk/>
            <pc:sldMk cId="1768003438" sldId="315"/>
            <ac:picMk id="8" creationId="{EBF6E9A8-1C26-4452-96B9-03AE67C6D840}"/>
          </ac:picMkLst>
        </pc:picChg>
        <pc:picChg chg="add del mod">
          <ac:chgData name="Braden Kayla" userId="0d7e0778-82cb-4c30-95eb-752d92c4ca5e" providerId="ADAL" clId="{26C62387-B547-4629-98AC-840E20D31AD8}" dt="2022-12-22T16:26:28.553" v="27"/>
          <ac:picMkLst>
            <pc:docMk/>
            <pc:sldMk cId="1768003438" sldId="315"/>
            <ac:picMk id="11" creationId="{5E473F14-7405-4EEB-9367-9CD9864204C5}"/>
          </ac:picMkLst>
        </pc:picChg>
      </pc:sldChg>
      <pc:sldChg chg="addSp delSp modSp add">
        <pc:chgData name="Braden Kayla" userId="0d7e0778-82cb-4c30-95eb-752d92c4ca5e" providerId="ADAL" clId="{26C62387-B547-4629-98AC-840E20D31AD8}" dt="2022-12-22T16:27:26.221" v="38" actId="1076"/>
        <pc:sldMkLst>
          <pc:docMk/>
          <pc:sldMk cId="255137539" sldId="316"/>
        </pc:sldMkLst>
        <pc:spChg chg="del">
          <ac:chgData name="Braden Kayla" userId="0d7e0778-82cb-4c30-95eb-752d92c4ca5e" providerId="ADAL" clId="{26C62387-B547-4629-98AC-840E20D31AD8}" dt="2022-12-22T16:25:40.157" v="18" actId="931"/>
          <ac:spMkLst>
            <pc:docMk/>
            <pc:sldMk cId="255137539" sldId="316"/>
            <ac:spMk id="3" creationId="{E95D7CAB-1CEE-469D-8A82-22EE1923DB60}"/>
          </ac:spMkLst>
        </pc:spChg>
        <pc:spChg chg="add del mod">
          <ac:chgData name="Braden Kayla" userId="0d7e0778-82cb-4c30-95eb-752d92c4ca5e" providerId="ADAL" clId="{26C62387-B547-4629-98AC-840E20D31AD8}" dt="2022-12-22T16:26:44.774" v="30" actId="931"/>
          <ac:spMkLst>
            <pc:docMk/>
            <pc:sldMk cId="255137539" sldId="316"/>
            <ac:spMk id="6" creationId="{FBF61E1B-4A76-405A-B969-AC2F419C77DA}"/>
          </ac:spMkLst>
        </pc:spChg>
        <pc:picChg chg="add del mod">
          <ac:chgData name="Braden Kayla" userId="0d7e0778-82cb-4c30-95eb-752d92c4ca5e" providerId="ADAL" clId="{26C62387-B547-4629-98AC-840E20D31AD8}" dt="2022-12-22T16:25:43.877" v="19"/>
          <ac:picMkLst>
            <pc:docMk/>
            <pc:sldMk cId="255137539" sldId="316"/>
            <ac:picMk id="5" creationId="{814C4162-821A-4260-9776-8FF5B3A17D3E}"/>
          </ac:picMkLst>
        </pc:picChg>
        <pc:picChg chg="add del">
          <ac:chgData name="Braden Kayla" userId="0d7e0778-82cb-4c30-95eb-752d92c4ca5e" providerId="ADAL" clId="{26C62387-B547-4629-98AC-840E20D31AD8}" dt="2022-12-22T16:26:55.723" v="31"/>
          <ac:picMkLst>
            <pc:docMk/>
            <pc:sldMk cId="255137539" sldId="316"/>
            <ac:picMk id="7" creationId="{B484039D-0CAC-46D9-A755-45C06AE44D4E}"/>
          </ac:picMkLst>
        </pc:picChg>
        <pc:picChg chg="add mod">
          <ac:chgData name="Braden Kayla" userId="0d7e0778-82cb-4c30-95eb-752d92c4ca5e" providerId="ADAL" clId="{26C62387-B547-4629-98AC-840E20D31AD8}" dt="2022-12-22T16:27:18.940" v="35" actId="14100"/>
          <ac:picMkLst>
            <pc:docMk/>
            <pc:sldMk cId="255137539" sldId="316"/>
            <ac:picMk id="8" creationId="{FE00778D-01F8-4929-955D-187289EE5BC5}"/>
          </ac:picMkLst>
        </pc:picChg>
        <pc:picChg chg="add mod">
          <ac:chgData name="Braden Kayla" userId="0d7e0778-82cb-4c30-95eb-752d92c4ca5e" providerId="ADAL" clId="{26C62387-B547-4629-98AC-840E20D31AD8}" dt="2022-12-22T16:27:26.221" v="38" actId="1076"/>
          <ac:picMkLst>
            <pc:docMk/>
            <pc:sldMk cId="255137539" sldId="316"/>
            <ac:picMk id="10" creationId="{805E9E40-1F72-48E0-A4C1-37A1A14C59EB}"/>
          </ac:picMkLst>
        </pc:picChg>
      </pc:sldChg>
      <pc:sldChg chg="addSp delSp modSp add mod setBg">
        <pc:chgData name="Braden Kayla" userId="0d7e0778-82cb-4c30-95eb-752d92c4ca5e" providerId="ADAL" clId="{26C62387-B547-4629-98AC-840E20D31AD8}" dt="2022-12-22T16:27:44.228" v="43" actId="26606"/>
        <pc:sldMkLst>
          <pc:docMk/>
          <pc:sldMk cId="1751443426" sldId="317"/>
        </pc:sldMkLst>
        <pc:spChg chg="mod">
          <ac:chgData name="Braden Kayla" userId="0d7e0778-82cb-4c30-95eb-752d92c4ca5e" providerId="ADAL" clId="{26C62387-B547-4629-98AC-840E20D31AD8}" dt="2022-12-22T16:27:44.228" v="43" actId="26606"/>
          <ac:spMkLst>
            <pc:docMk/>
            <pc:sldMk cId="1751443426" sldId="317"/>
            <ac:spMk id="2" creationId="{D017821A-80A6-4E49-B87E-7F0E4AD9A037}"/>
          </ac:spMkLst>
        </pc:spChg>
        <pc:spChg chg="add del">
          <ac:chgData name="Braden Kayla" userId="0d7e0778-82cb-4c30-95eb-752d92c4ca5e" providerId="ADAL" clId="{26C62387-B547-4629-98AC-840E20D31AD8}" dt="2022-12-22T16:27:44.228" v="43" actId="26606"/>
          <ac:spMkLst>
            <pc:docMk/>
            <pc:sldMk cId="1751443426" sldId="317"/>
            <ac:spMk id="3" creationId="{BFAABE0D-0659-4BF6-B2B3-7A4703A9F8E5}"/>
          </ac:spMkLst>
        </pc:spChg>
        <pc:picChg chg="add mod">
          <ac:chgData name="Braden Kayla" userId="0d7e0778-82cb-4c30-95eb-752d92c4ca5e" providerId="ADAL" clId="{26C62387-B547-4629-98AC-840E20D31AD8}" dt="2022-12-22T16:27:44.228" v="43" actId="26606"/>
          <ac:picMkLst>
            <pc:docMk/>
            <pc:sldMk cId="1751443426" sldId="317"/>
            <ac:picMk id="4" creationId="{2C1E82FA-678A-4AA1-874C-AAF71B50AF67}"/>
          </ac:picMkLst>
        </pc:picChg>
      </pc:sldChg>
      <pc:sldChg chg="addSp delSp modSp add">
        <pc:chgData name="Braden Kayla" userId="0d7e0778-82cb-4c30-95eb-752d92c4ca5e" providerId="ADAL" clId="{26C62387-B547-4629-98AC-840E20D31AD8}" dt="2022-12-22T16:34:12.941" v="141" actId="478"/>
        <pc:sldMkLst>
          <pc:docMk/>
          <pc:sldMk cId="4013496778" sldId="318"/>
        </pc:sldMkLst>
        <pc:spChg chg="del">
          <ac:chgData name="Braden Kayla" userId="0d7e0778-82cb-4c30-95eb-752d92c4ca5e" providerId="ADAL" clId="{26C62387-B547-4629-98AC-840E20D31AD8}" dt="2022-12-22T16:34:12.941" v="141" actId="478"/>
          <ac:spMkLst>
            <pc:docMk/>
            <pc:sldMk cId="4013496778" sldId="318"/>
            <ac:spMk id="2" creationId="{7F2E7FD3-77D7-4F54-8079-FA0DDAC74D6B}"/>
          </ac:spMkLst>
        </pc:spChg>
        <pc:spChg chg="del">
          <ac:chgData name="Braden Kayla" userId="0d7e0778-82cb-4c30-95eb-752d92c4ca5e" providerId="ADAL" clId="{26C62387-B547-4629-98AC-840E20D31AD8}" dt="2022-12-22T16:33:59.448" v="135" actId="931"/>
          <ac:spMkLst>
            <pc:docMk/>
            <pc:sldMk cId="4013496778" sldId="318"/>
            <ac:spMk id="3" creationId="{A4676C15-1532-4196-9BFD-BD06614A58BD}"/>
          </ac:spMkLst>
        </pc:spChg>
        <pc:picChg chg="add mod">
          <ac:chgData name="Braden Kayla" userId="0d7e0778-82cb-4c30-95eb-752d92c4ca5e" providerId="ADAL" clId="{26C62387-B547-4629-98AC-840E20D31AD8}" dt="2022-12-22T16:34:09.160" v="139" actId="1076"/>
          <ac:picMkLst>
            <pc:docMk/>
            <pc:sldMk cId="4013496778" sldId="318"/>
            <ac:picMk id="4" creationId="{8DFB90DF-96B4-4FE1-B3D1-9C33D8312A77}"/>
          </ac:picMkLst>
        </pc:picChg>
        <pc:picChg chg="add mod">
          <ac:chgData name="Braden Kayla" userId="0d7e0778-82cb-4c30-95eb-752d92c4ca5e" providerId="ADAL" clId="{26C62387-B547-4629-98AC-840E20D31AD8}" dt="2022-12-22T16:34:11.122" v="140" actId="1076"/>
          <ac:picMkLst>
            <pc:docMk/>
            <pc:sldMk cId="4013496778" sldId="318"/>
            <ac:picMk id="6" creationId="{3E26AD01-DAD7-47AC-BFFF-C8478653FF8F}"/>
          </ac:picMkLst>
        </pc:picChg>
      </pc:sldChg>
      <pc:sldChg chg="addSp delSp modSp add">
        <pc:chgData name="Braden Kayla" userId="0d7e0778-82cb-4c30-95eb-752d92c4ca5e" providerId="ADAL" clId="{26C62387-B547-4629-98AC-840E20D31AD8}" dt="2022-12-22T16:32:42.362" v="125" actId="1035"/>
        <pc:sldMkLst>
          <pc:docMk/>
          <pc:sldMk cId="223200037" sldId="319"/>
        </pc:sldMkLst>
        <pc:spChg chg="del">
          <ac:chgData name="Braden Kayla" userId="0d7e0778-82cb-4c30-95eb-752d92c4ca5e" providerId="ADAL" clId="{26C62387-B547-4629-98AC-840E20D31AD8}" dt="2022-12-22T16:30:40.807" v="52" actId="931"/>
          <ac:spMkLst>
            <pc:docMk/>
            <pc:sldMk cId="223200037" sldId="319"/>
            <ac:spMk id="3" creationId="{59AF19A1-484F-429B-BC31-10F7108A6ADC}"/>
          </ac:spMkLst>
        </pc:spChg>
        <pc:picChg chg="add mod">
          <ac:chgData name="Braden Kayla" userId="0d7e0778-82cb-4c30-95eb-752d92c4ca5e" providerId="ADAL" clId="{26C62387-B547-4629-98AC-840E20D31AD8}" dt="2022-12-22T16:32:34.735" v="91" actId="1036"/>
          <ac:picMkLst>
            <pc:docMk/>
            <pc:sldMk cId="223200037" sldId="319"/>
            <ac:picMk id="4" creationId="{9D3FF298-386F-4EC4-AB3A-9AF53948859D}"/>
          </ac:picMkLst>
        </pc:picChg>
        <pc:picChg chg="add mod">
          <ac:chgData name="Braden Kayla" userId="0d7e0778-82cb-4c30-95eb-752d92c4ca5e" providerId="ADAL" clId="{26C62387-B547-4629-98AC-840E20D31AD8}" dt="2022-12-22T16:32:42.362" v="125" actId="1035"/>
          <ac:picMkLst>
            <pc:docMk/>
            <pc:sldMk cId="223200037" sldId="319"/>
            <ac:picMk id="6" creationId="{1AE0E13A-EFD6-4E7D-9F96-CA0E965EF6DA}"/>
          </ac:picMkLst>
        </pc:picChg>
        <pc:picChg chg="add del mod">
          <ac:chgData name="Braden Kayla" userId="0d7e0778-82cb-4c30-95eb-752d92c4ca5e" providerId="ADAL" clId="{26C62387-B547-4629-98AC-840E20D31AD8}" dt="2022-12-22T16:32:01.500" v="58" actId="478"/>
          <ac:picMkLst>
            <pc:docMk/>
            <pc:sldMk cId="223200037" sldId="319"/>
            <ac:picMk id="8" creationId="{60625C61-0048-4383-B65D-EA92D773935A}"/>
          </ac:picMkLst>
        </pc:picChg>
        <pc:picChg chg="add del mod">
          <ac:chgData name="Braden Kayla" userId="0d7e0778-82cb-4c30-95eb-752d92c4ca5e" providerId="ADAL" clId="{26C62387-B547-4629-98AC-840E20D31AD8}" dt="2022-12-22T16:32:24.161" v="60" actId="478"/>
          <ac:picMkLst>
            <pc:docMk/>
            <pc:sldMk cId="223200037" sldId="319"/>
            <ac:picMk id="10" creationId="{B5FB0AB8-0264-43DC-8501-271B1682BD79}"/>
          </ac:picMkLst>
        </pc:picChg>
      </pc:sldChg>
      <pc:sldChg chg="addSp delSp modSp add">
        <pc:chgData name="Braden Kayla" userId="0d7e0778-82cb-4c30-95eb-752d92c4ca5e" providerId="ADAL" clId="{26C62387-B547-4629-98AC-840E20D31AD8}" dt="2022-12-22T16:36:34.663" v="153" actId="1076"/>
        <pc:sldMkLst>
          <pc:docMk/>
          <pc:sldMk cId="2827379411" sldId="320"/>
        </pc:sldMkLst>
        <pc:spChg chg="del">
          <ac:chgData name="Braden Kayla" userId="0d7e0778-82cb-4c30-95eb-752d92c4ca5e" providerId="ADAL" clId="{26C62387-B547-4629-98AC-840E20D31AD8}" dt="2022-12-22T16:36:12.373" v="147" actId="931"/>
          <ac:spMkLst>
            <pc:docMk/>
            <pc:sldMk cId="2827379411" sldId="320"/>
            <ac:spMk id="3" creationId="{39ADAB9C-BA6D-4F8A-AB69-D81E21D38FF0}"/>
          </ac:spMkLst>
        </pc:spChg>
        <pc:picChg chg="add mod">
          <ac:chgData name="Braden Kayla" userId="0d7e0778-82cb-4c30-95eb-752d92c4ca5e" providerId="ADAL" clId="{26C62387-B547-4629-98AC-840E20D31AD8}" dt="2022-12-22T16:36:17.784" v="149" actId="14100"/>
          <ac:picMkLst>
            <pc:docMk/>
            <pc:sldMk cId="2827379411" sldId="320"/>
            <ac:picMk id="5" creationId="{439C04E6-34E9-477C-9CB0-F1978CC71683}"/>
          </ac:picMkLst>
        </pc:picChg>
        <pc:picChg chg="add mod">
          <ac:chgData name="Braden Kayla" userId="0d7e0778-82cb-4c30-95eb-752d92c4ca5e" providerId="ADAL" clId="{26C62387-B547-4629-98AC-840E20D31AD8}" dt="2022-12-22T16:36:34.663" v="153" actId="1076"/>
          <ac:picMkLst>
            <pc:docMk/>
            <pc:sldMk cId="2827379411" sldId="320"/>
            <ac:picMk id="7" creationId="{B3BA978D-F62B-4AA1-9581-17FAD8133213}"/>
          </ac:picMkLst>
        </pc:picChg>
      </pc:sldChg>
      <pc:sldChg chg="addSp delSp modSp add">
        <pc:chgData name="Braden Kayla" userId="0d7e0778-82cb-4c30-95eb-752d92c4ca5e" providerId="ADAL" clId="{26C62387-B547-4629-98AC-840E20D31AD8}" dt="2022-12-22T16:37:44.075" v="162" actId="1076"/>
        <pc:sldMkLst>
          <pc:docMk/>
          <pc:sldMk cId="3459514766" sldId="321"/>
        </pc:sldMkLst>
        <pc:spChg chg="del">
          <ac:chgData name="Braden Kayla" userId="0d7e0778-82cb-4c30-95eb-752d92c4ca5e" providerId="ADAL" clId="{26C62387-B547-4629-98AC-840E20D31AD8}" dt="2022-12-22T16:37:12.678" v="155" actId="931"/>
          <ac:spMkLst>
            <pc:docMk/>
            <pc:sldMk cId="3459514766" sldId="321"/>
            <ac:spMk id="3" creationId="{5CE8EAD7-C54A-4CEE-9714-8B5391109AAE}"/>
          </ac:spMkLst>
        </pc:spChg>
        <pc:picChg chg="add mod">
          <ac:chgData name="Braden Kayla" userId="0d7e0778-82cb-4c30-95eb-752d92c4ca5e" providerId="ADAL" clId="{26C62387-B547-4629-98AC-840E20D31AD8}" dt="2022-12-22T16:37:44.075" v="162" actId="1076"/>
          <ac:picMkLst>
            <pc:docMk/>
            <pc:sldMk cId="3459514766" sldId="321"/>
            <ac:picMk id="5" creationId="{2D2C919B-79E0-4770-93C7-0646D4DB1847}"/>
          </ac:picMkLst>
        </pc:picChg>
        <pc:picChg chg="add mod">
          <ac:chgData name="Braden Kayla" userId="0d7e0778-82cb-4c30-95eb-752d92c4ca5e" providerId="ADAL" clId="{26C62387-B547-4629-98AC-840E20D31AD8}" dt="2022-12-22T16:37:41.484" v="161" actId="1076"/>
          <ac:picMkLst>
            <pc:docMk/>
            <pc:sldMk cId="3459514766" sldId="321"/>
            <ac:picMk id="7" creationId="{819FE5AC-0A3A-4FB9-A13A-F5A550AEE306}"/>
          </ac:picMkLst>
        </pc:picChg>
      </pc:sldChg>
    </pc:docChg>
  </pc:docChgLst>
  <pc:docChgLst>
    <pc:chgData name="Braden Kayla" userId="S::bradenk@pcsb.org::0d7e0778-82cb-4c30-95eb-752d92c4ca5e" providerId="AD" clId="Web-{9DE103A1-3819-440F-ADF8-982B23598F78}"/>
    <pc:docChg chg="delSld">
      <pc:chgData name="Braden Kayla" userId="S::bradenk@pcsb.org::0d7e0778-82cb-4c30-95eb-752d92c4ca5e" providerId="AD" clId="Web-{9DE103A1-3819-440F-ADF8-982B23598F78}" dt="2023-01-24T23:31:11.284" v="0"/>
      <pc:docMkLst>
        <pc:docMk/>
      </pc:docMkLst>
    </pc:docChg>
  </pc:docChgLst>
  <pc:docChgLst>
    <pc:chgData name="Braden Kayla" userId="0d7e0778-82cb-4c30-95eb-752d92c4ca5e" providerId="ADAL" clId="{FCAE517C-E0C8-48CB-93D7-E9615F8DDF94}"/>
    <pc:docChg chg="custSel addSld delSld modSld sldOrd">
      <pc:chgData name="Braden Kayla" userId="0d7e0778-82cb-4c30-95eb-752d92c4ca5e" providerId="ADAL" clId="{FCAE517C-E0C8-48CB-93D7-E9615F8DDF94}" dt="2023-01-27T14:22:46.544" v="285" actId="20577"/>
      <pc:docMkLst>
        <pc:docMk/>
      </pc:docMkLst>
      <pc:sldChg chg="modTransition">
        <pc:chgData name="Braden Kayla" userId="0d7e0778-82cb-4c30-95eb-752d92c4ca5e" providerId="ADAL" clId="{FCAE517C-E0C8-48CB-93D7-E9615F8DDF94}" dt="2023-01-12T17:05:27.701" v="7"/>
        <pc:sldMkLst>
          <pc:docMk/>
          <pc:sldMk cId="2905961023" sldId="257"/>
        </pc:sldMkLst>
      </pc:sldChg>
      <pc:sldChg chg="modTransition">
        <pc:chgData name="Braden Kayla" userId="0d7e0778-82cb-4c30-95eb-752d92c4ca5e" providerId="ADAL" clId="{FCAE517C-E0C8-48CB-93D7-E9615F8DDF94}" dt="2023-01-12T17:19:33.557" v="24"/>
        <pc:sldMkLst>
          <pc:docMk/>
          <pc:sldMk cId="915181078" sldId="258"/>
        </pc:sldMkLst>
      </pc:sldChg>
      <pc:sldChg chg="modTransition">
        <pc:chgData name="Braden Kayla" userId="0d7e0778-82cb-4c30-95eb-752d92c4ca5e" providerId="ADAL" clId="{FCAE517C-E0C8-48CB-93D7-E9615F8DDF94}" dt="2023-01-12T17:20:11.604" v="28"/>
        <pc:sldMkLst>
          <pc:docMk/>
          <pc:sldMk cId="2092708056" sldId="259"/>
        </pc:sldMkLst>
      </pc:sldChg>
      <pc:sldChg chg="modTransition">
        <pc:chgData name="Braden Kayla" userId="0d7e0778-82cb-4c30-95eb-752d92c4ca5e" providerId="ADAL" clId="{FCAE517C-E0C8-48CB-93D7-E9615F8DDF94}" dt="2023-01-12T17:21:21.766" v="32"/>
        <pc:sldMkLst>
          <pc:docMk/>
          <pc:sldMk cId="2284968867" sldId="260"/>
        </pc:sldMkLst>
      </pc:sldChg>
      <pc:sldChg chg="modTransition">
        <pc:chgData name="Braden Kayla" userId="0d7e0778-82cb-4c30-95eb-752d92c4ca5e" providerId="ADAL" clId="{FCAE517C-E0C8-48CB-93D7-E9615F8DDF94}" dt="2023-01-12T17:07:09.293" v="8"/>
        <pc:sldMkLst>
          <pc:docMk/>
          <pc:sldMk cId="703039021" sldId="261"/>
        </pc:sldMkLst>
      </pc:sldChg>
      <pc:sldChg chg="modTransition">
        <pc:chgData name="Braden Kayla" userId="0d7e0778-82cb-4c30-95eb-752d92c4ca5e" providerId="ADAL" clId="{FCAE517C-E0C8-48CB-93D7-E9615F8DDF94}" dt="2023-01-12T17:08:07.152" v="15"/>
        <pc:sldMkLst>
          <pc:docMk/>
          <pc:sldMk cId="4126635444" sldId="262"/>
        </pc:sldMkLst>
      </pc:sldChg>
      <pc:sldChg chg="modTransition">
        <pc:chgData name="Braden Kayla" userId="0d7e0778-82cb-4c30-95eb-752d92c4ca5e" providerId="ADAL" clId="{FCAE517C-E0C8-48CB-93D7-E9615F8DDF94}" dt="2023-01-12T17:08:15.011" v="16"/>
        <pc:sldMkLst>
          <pc:docMk/>
          <pc:sldMk cId="8489033" sldId="263"/>
        </pc:sldMkLst>
      </pc:sldChg>
      <pc:sldChg chg="ord modTransition">
        <pc:chgData name="Braden Kayla" userId="0d7e0778-82cb-4c30-95eb-752d92c4ca5e" providerId="ADAL" clId="{FCAE517C-E0C8-48CB-93D7-E9615F8DDF94}" dt="2023-01-19T14:34:12.874" v="91"/>
        <pc:sldMkLst>
          <pc:docMk/>
          <pc:sldMk cId="1145227013" sldId="264"/>
        </pc:sldMkLst>
      </pc:sldChg>
      <pc:sldChg chg="modTransition">
        <pc:chgData name="Braden Kayla" userId="0d7e0778-82cb-4c30-95eb-752d92c4ca5e" providerId="ADAL" clId="{FCAE517C-E0C8-48CB-93D7-E9615F8DDF94}" dt="2023-01-12T17:09:03.051" v="19"/>
        <pc:sldMkLst>
          <pc:docMk/>
          <pc:sldMk cId="1282021022" sldId="265"/>
        </pc:sldMkLst>
      </pc:sldChg>
      <pc:sldChg chg="modTransition">
        <pc:chgData name="Braden Kayla" userId="0d7e0778-82cb-4c30-95eb-752d92c4ca5e" providerId="ADAL" clId="{FCAE517C-E0C8-48CB-93D7-E9615F8DDF94}" dt="2023-01-12T17:09:11.758" v="20"/>
        <pc:sldMkLst>
          <pc:docMk/>
          <pc:sldMk cId="3104813750" sldId="266"/>
        </pc:sldMkLst>
      </pc:sldChg>
      <pc:sldChg chg="modTransition">
        <pc:chgData name="Braden Kayla" userId="0d7e0778-82cb-4c30-95eb-752d92c4ca5e" providerId="ADAL" clId="{FCAE517C-E0C8-48CB-93D7-E9615F8DDF94}" dt="2023-01-12T17:09:25.419" v="21"/>
        <pc:sldMkLst>
          <pc:docMk/>
          <pc:sldMk cId="3035948128" sldId="267"/>
        </pc:sldMkLst>
      </pc:sldChg>
      <pc:sldChg chg="modTransition">
        <pc:chgData name="Braden Kayla" userId="0d7e0778-82cb-4c30-95eb-752d92c4ca5e" providerId="ADAL" clId="{FCAE517C-E0C8-48CB-93D7-E9615F8DDF94}" dt="2023-01-12T17:19:21.460" v="23"/>
        <pc:sldMkLst>
          <pc:docMk/>
          <pc:sldMk cId="1976499881" sldId="268"/>
        </pc:sldMkLst>
      </pc:sldChg>
      <pc:sldChg chg="addSp delSp modSp modTransition">
        <pc:chgData name="Braden Kayla" userId="0d7e0778-82cb-4c30-95eb-752d92c4ca5e" providerId="ADAL" clId="{FCAE517C-E0C8-48CB-93D7-E9615F8DDF94}" dt="2023-01-19T16:22:15.790" v="102" actId="1076"/>
        <pc:sldMkLst>
          <pc:docMk/>
          <pc:sldMk cId="4097630500" sldId="269"/>
        </pc:sldMkLst>
        <pc:spChg chg="mod">
          <ac:chgData name="Braden Kayla" userId="0d7e0778-82cb-4c30-95eb-752d92c4ca5e" providerId="ADAL" clId="{FCAE517C-E0C8-48CB-93D7-E9615F8DDF94}" dt="2023-01-19T16:22:06.613" v="98" actId="1076"/>
          <ac:spMkLst>
            <pc:docMk/>
            <pc:sldMk cId="4097630500" sldId="269"/>
            <ac:spMk id="2" creationId="{CECF32DA-5061-4014-B656-A0CEBDE8023D}"/>
          </ac:spMkLst>
        </pc:spChg>
        <pc:spChg chg="add del mod">
          <ac:chgData name="Braden Kayla" userId="0d7e0778-82cb-4c30-95eb-752d92c4ca5e" providerId="ADAL" clId="{FCAE517C-E0C8-48CB-93D7-E9615F8DDF94}" dt="2023-01-19T16:22:09.721" v="99" actId="478"/>
          <ac:spMkLst>
            <pc:docMk/>
            <pc:sldMk cId="4097630500" sldId="269"/>
            <ac:spMk id="3" creationId="{EAA7A8B2-CF5D-48BF-B16D-DA1CBEA47D5F}"/>
          </ac:spMkLst>
        </pc:spChg>
        <pc:picChg chg="del">
          <ac:chgData name="Braden Kayla" userId="0d7e0778-82cb-4c30-95eb-752d92c4ca5e" providerId="ADAL" clId="{FCAE517C-E0C8-48CB-93D7-E9615F8DDF94}" dt="2023-01-19T16:21:27.212" v="93"/>
          <ac:picMkLst>
            <pc:docMk/>
            <pc:sldMk cId="4097630500" sldId="269"/>
            <ac:picMk id="5" creationId="{279C155B-5F9F-4207-9DAA-C88B6FBE6B2A}"/>
          </ac:picMkLst>
        </pc:picChg>
        <pc:picChg chg="mod">
          <ac:chgData name="Braden Kayla" userId="0d7e0778-82cb-4c30-95eb-752d92c4ca5e" providerId="ADAL" clId="{FCAE517C-E0C8-48CB-93D7-E9615F8DDF94}" dt="2023-01-19T16:22:15.790" v="102" actId="1076"/>
          <ac:picMkLst>
            <pc:docMk/>
            <pc:sldMk cId="4097630500" sldId="269"/>
            <ac:picMk id="7" creationId="{C2C42DC3-B2EB-4054-9F86-48474509BDBC}"/>
          </ac:picMkLst>
        </pc:picChg>
      </pc:sldChg>
      <pc:sldChg chg="modTransition">
        <pc:chgData name="Braden Kayla" userId="0d7e0778-82cb-4c30-95eb-752d92c4ca5e" providerId="ADAL" clId="{FCAE517C-E0C8-48CB-93D7-E9615F8DDF94}" dt="2023-01-12T17:19:51.976" v="26"/>
        <pc:sldMkLst>
          <pc:docMk/>
          <pc:sldMk cId="3845670999" sldId="270"/>
        </pc:sldMkLst>
      </pc:sldChg>
      <pc:sldChg chg="modTransition">
        <pc:chgData name="Braden Kayla" userId="0d7e0778-82cb-4c30-95eb-752d92c4ca5e" providerId="ADAL" clId="{FCAE517C-E0C8-48CB-93D7-E9615F8DDF94}" dt="2023-01-12T17:20:01.421" v="27"/>
        <pc:sldMkLst>
          <pc:docMk/>
          <pc:sldMk cId="3746565826" sldId="271"/>
        </pc:sldMkLst>
      </pc:sldChg>
      <pc:sldChg chg="modTransition">
        <pc:chgData name="Braden Kayla" userId="0d7e0778-82cb-4c30-95eb-752d92c4ca5e" providerId="ADAL" clId="{FCAE517C-E0C8-48CB-93D7-E9615F8DDF94}" dt="2023-01-12T17:21:02.326" v="30"/>
        <pc:sldMkLst>
          <pc:docMk/>
          <pc:sldMk cId="1736256897" sldId="272"/>
        </pc:sldMkLst>
      </pc:sldChg>
      <pc:sldChg chg="modTransition">
        <pc:chgData name="Braden Kayla" userId="0d7e0778-82cb-4c30-95eb-752d92c4ca5e" providerId="ADAL" clId="{FCAE517C-E0C8-48CB-93D7-E9615F8DDF94}" dt="2023-01-12T17:21:10.250" v="31"/>
        <pc:sldMkLst>
          <pc:docMk/>
          <pc:sldMk cId="3823775779" sldId="273"/>
        </pc:sldMkLst>
      </pc:sldChg>
      <pc:sldChg chg="addSp delSp modSp modTransition">
        <pc:chgData name="Braden Kayla" userId="0d7e0778-82cb-4c30-95eb-752d92c4ca5e" providerId="ADAL" clId="{FCAE517C-E0C8-48CB-93D7-E9615F8DDF94}" dt="2023-01-27T14:22:38.012" v="284" actId="1076"/>
        <pc:sldMkLst>
          <pc:docMk/>
          <pc:sldMk cId="1541497186" sldId="274"/>
        </pc:sldMkLst>
        <pc:spChg chg="add mod">
          <ac:chgData name="Braden Kayla" userId="0d7e0778-82cb-4c30-95eb-752d92c4ca5e" providerId="ADAL" clId="{FCAE517C-E0C8-48CB-93D7-E9615F8DDF94}" dt="2023-01-27T14:22:34.844" v="282" actId="478"/>
          <ac:spMkLst>
            <pc:docMk/>
            <pc:sldMk cId="1541497186" sldId="274"/>
            <ac:spMk id="4" creationId="{93336A43-1523-4DF6-A21A-79F1AF4C80DE}"/>
          </ac:spMkLst>
        </pc:spChg>
        <pc:picChg chg="del">
          <ac:chgData name="Braden Kayla" userId="0d7e0778-82cb-4c30-95eb-752d92c4ca5e" providerId="ADAL" clId="{FCAE517C-E0C8-48CB-93D7-E9615F8DDF94}" dt="2023-01-27T14:22:34.844" v="282" actId="478"/>
          <ac:picMkLst>
            <pc:docMk/>
            <pc:sldMk cId="1541497186" sldId="274"/>
            <ac:picMk id="5" creationId="{354F3917-1EF8-404C-8A95-016193D8D317}"/>
          </ac:picMkLst>
        </pc:picChg>
        <pc:picChg chg="add mod">
          <ac:chgData name="Braden Kayla" userId="0d7e0778-82cb-4c30-95eb-752d92c4ca5e" providerId="ADAL" clId="{FCAE517C-E0C8-48CB-93D7-E9615F8DDF94}" dt="2023-01-27T14:22:38.012" v="284" actId="1076"/>
          <ac:picMkLst>
            <pc:docMk/>
            <pc:sldMk cId="1541497186" sldId="274"/>
            <ac:picMk id="6" creationId="{9DD0361D-004B-4274-B4EA-94553C1FF9AC}"/>
          </ac:picMkLst>
        </pc:picChg>
      </pc:sldChg>
      <pc:sldChg chg="modTransition">
        <pc:chgData name="Braden Kayla" userId="0d7e0778-82cb-4c30-95eb-752d92c4ca5e" providerId="ADAL" clId="{FCAE517C-E0C8-48CB-93D7-E9615F8DDF94}" dt="2023-01-12T17:21:29.094" v="33"/>
        <pc:sldMkLst>
          <pc:docMk/>
          <pc:sldMk cId="267833597" sldId="275"/>
        </pc:sldMkLst>
      </pc:sldChg>
      <pc:sldChg chg="modTransition">
        <pc:chgData name="Braden Kayla" userId="0d7e0778-82cb-4c30-95eb-752d92c4ca5e" providerId="ADAL" clId="{FCAE517C-E0C8-48CB-93D7-E9615F8DDF94}" dt="2023-01-12T17:21:45.534" v="34"/>
        <pc:sldMkLst>
          <pc:docMk/>
          <pc:sldMk cId="3912110734" sldId="276"/>
        </pc:sldMkLst>
      </pc:sldChg>
      <pc:sldChg chg="modTransition">
        <pc:chgData name="Braden Kayla" userId="0d7e0778-82cb-4c30-95eb-752d92c4ca5e" providerId="ADAL" clId="{FCAE517C-E0C8-48CB-93D7-E9615F8DDF94}" dt="2023-01-12T17:21:53.386" v="35"/>
        <pc:sldMkLst>
          <pc:docMk/>
          <pc:sldMk cId="2366595869" sldId="277"/>
        </pc:sldMkLst>
      </pc:sldChg>
      <pc:sldChg chg="modTransition">
        <pc:chgData name="Braden Kayla" userId="0d7e0778-82cb-4c30-95eb-752d92c4ca5e" providerId="ADAL" clId="{FCAE517C-E0C8-48CB-93D7-E9615F8DDF94}" dt="2023-01-12T17:22:01.333" v="36"/>
        <pc:sldMkLst>
          <pc:docMk/>
          <pc:sldMk cId="3795497745" sldId="278"/>
        </pc:sldMkLst>
      </pc:sldChg>
      <pc:sldChg chg="modTransition">
        <pc:chgData name="Braden Kayla" userId="0d7e0778-82cb-4c30-95eb-752d92c4ca5e" providerId="ADAL" clId="{FCAE517C-E0C8-48CB-93D7-E9615F8DDF94}" dt="2023-01-12T17:07:57.757" v="13"/>
        <pc:sldMkLst>
          <pc:docMk/>
          <pc:sldMk cId="3337422799" sldId="293"/>
        </pc:sldMkLst>
      </pc:sldChg>
      <pc:sldChg chg="modTransition">
        <pc:chgData name="Braden Kayla" userId="0d7e0778-82cb-4c30-95eb-752d92c4ca5e" providerId="ADAL" clId="{FCAE517C-E0C8-48CB-93D7-E9615F8DDF94}" dt="2023-01-12T17:08:03.718" v="14"/>
        <pc:sldMkLst>
          <pc:docMk/>
          <pc:sldMk cId="4275161581" sldId="294"/>
        </pc:sldMkLst>
      </pc:sldChg>
      <pc:sldChg chg="ord">
        <pc:chgData name="Braden Kayla" userId="0d7e0778-82cb-4c30-95eb-752d92c4ca5e" providerId="ADAL" clId="{FCAE517C-E0C8-48CB-93D7-E9615F8DDF94}" dt="2023-01-19T17:11:06.919" v="103"/>
        <pc:sldMkLst>
          <pc:docMk/>
          <pc:sldMk cId="1411798013" sldId="304"/>
        </pc:sldMkLst>
      </pc:sldChg>
      <pc:sldChg chg="addSp delSp modSp">
        <pc:chgData name="Braden Kayla" userId="0d7e0778-82cb-4c30-95eb-752d92c4ca5e" providerId="ADAL" clId="{FCAE517C-E0C8-48CB-93D7-E9615F8DDF94}" dt="2023-01-27T14:22:30.827" v="281" actId="1076"/>
        <pc:sldMkLst>
          <pc:docMk/>
          <pc:sldMk cId="280999957" sldId="306"/>
        </pc:sldMkLst>
        <pc:picChg chg="add del mod">
          <ac:chgData name="Braden Kayla" userId="0d7e0778-82cb-4c30-95eb-752d92c4ca5e" providerId="ADAL" clId="{FCAE517C-E0C8-48CB-93D7-E9615F8DDF94}" dt="2023-01-27T14:22:26.840" v="280"/>
          <ac:picMkLst>
            <pc:docMk/>
            <pc:sldMk cId="280999957" sldId="306"/>
            <ac:picMk id="4" creationId="{3A638D9D-6837-4627-8FAF-85CBF9BF9903}"/>
          </ac:picMkLst>
        </pc:picChg>
        <pc:picChg chg="mod">
          <ac:chgData name="Braden Kayla" userId="0d7e0778-82cb-4c30-95eb-752d92c4ca5e" providerId="ADAL" clId="{FCAE517C-E0C8-48CB-93D7-E9615F8DDF94}" dt="2023-01-27T14:22:30.827" v="281" actId="1076"/>
          <ac:picMkLst>
            <pc:docMk/>
            <pc:sldMk cId="280999957" sldId="306"/>
            <ac:picMk id="5" creationId="{685537C9-30C4-4FD5-A9F5-CF83F82B27F5}"/>
          </ac:picMkLst>
        </pc:picChg>
        <pc:picChg chg="del">
          <ac:chgData name="Braden Kayla" userId="0d7e0778-82cb-4c30-95eb-752d92c4ca5e" providerId="ADAL" clId="{FCAE517C-E0C8-48CB-93D7-E9615F8DDF94}" dt="2023-01-27T14:19:59.845" v="252" actId="478"/>
          <ac:picMkLst>
            <pc:docMk/>
            <pc:sldMk cId="280999957" sldId="306"/>
            <ac:picMk id="7" creationId="{82267696-B15A-40CF-964A-12CD000847E4}"/>
          </ac:picMkLst>
        </pc:picChg>
      </pc:sldChg>
      <pc:sldChg chg="ord">
        <pc:chgData name="Braden Kayla" userId="0d7e0778-82cb-4c30-95eb-752d92c4ca5e" providerId="ADAL" clId="{FCAE517C-E0C8-48CB-93D7-E9615F8DDF94}" dt="2023-01-19T14:22:15.234" v="80"/>
        <pc:sldMkLst>
          <pc:docMk/>
          <pc:sldMk cId="255137539" sldId="316"/>
        </pc:sldMkLst>
      </pc:sldChg>
      <pc:sldChg chg="addSp delSp modSp">
        <pc:chgData name="Braden Kayla" userId="0d7e0778-82cb-4c30-95eb-752d92c4ca5e" providerId="ADAL" clId="{FCAE517C-E0C8-48CB-93D7-E9615F8DDF94}" dt="2023-01-12T17:03:30.982" v="6" actId="1076"/>
        <pc:sldMkLst>
          <pc:docMk/>
          <pc:sldMk cId="1751443426" sldId="317"/>
        </pc:sldMkLst>
        <pc:spChg chg="del">
          <ac:chgData name="Braden Kayla" userId="0d7e0778-82cb-4c30-95eb-752d92c4ca5e" providerId="ADAL" clId="{FCAE517C-E0C8-48CB-93D7-E9615F8DDF94}" dt="2023-01-12T17:03:16.033" v="1" actId="931"/>
          <ac:spMkLst>
            <pc:docMk/>
            <pc:sldMk cId="1751443426" sldId="317"/>
            <ac:spMk id="3" creationId="{BFAABE0D-0659-4BF6-B2B3-7A4703A9F8E5}"/>
          </ac:spMkLst>
        </pc:spChg>
        <pc:picChg chg="mod">
          <ac:chgData name="Braden Kayla" userId="0d7e0778-82cb-4c30-95eb-752d92c4ca5e" providerId="ADAL" clId="{FCAE517C-E0C8-48CB-93D7-E9615F8DDF94}" dt="2023-01-12T17:02:58.340" v="0" actId="1076"/>
          <ac:picMkLst>
            <pc:docMk/>
            <pc:sldMk cId="1751443426" sldId="317"/>
            <ac:picMk id="4" creationId="{2C1E82FA-678A-4AA1-874C-AAF71B50AF67}"/>
          </ac:picMkLst>
        </pc:picChg>
        <pc:picChg chg="add mod">
          <ac:chgData name="Braden Kayla" userId="0d7e0778-82cb-4c30-95eb-752d92c4ca5e" providerId="ADAL" clId="{FCAE517C-E0C8-48CB-93D7-E9615F8DDF94}" dt="2023-01-12T17:03:30.982" v="6" actId="1076"/>
          <ac:picMkLst>
            <pc:docMk/>
            <pc:sldMk cId="1751443426" sldId="317"/>
            <ac:picMk id="6" creationId="{5CCEFAA9-0DB3-4F18-ABDE-3FCB4AAB3697}"/>
          </ac:picMkLst>
        </pc:picChg>
      </pc:sldChg>
      <pc:sldChg chg="addSp delSp modSp add ord">
        <pc:chgData name="Braden Kayla" userId="0d7e0778-82cb-4c30-95eb-752d92c4ca5e" providerId="ADAL" clId="{FCAE517C-E0C8-48CB-93D7-E9615F8DDF94}" dt="2023-01-12T17:49:52.677" v="74"/>
        <pc:sldMkLst>
          <pc:docMk/>
          <pc:sldMk cId="2018985256" sldId="322"/>
        </pc:sldMkLst>
        <pc:spChg chg="del">
          <ac:chgData name="Braden Kayla" userId="0d7e0778-82cb-4c30-95eb-752d92c4ca5e" providerId="ADAL" clId="{FCAE517C-E0C8-48CB-93D7-E9615F8DDF94}" dt="2023-01-12T17:41:56.787" v="38" actId="931"/>
          <ac:spMkLst>
            <pc:docMk/>
            <pc:sldMk cId="2018985256" sldId="322"/>
            <ac:spMk id="3" creationId="{A6F82A84-2368-4ADE-97A7-8FF920ADB60B}"/>
          </ac:spMkLst>
        </pc:spChg>
        <pc:spChg chg="add mod">
          <ac:chgData name="Braden Kayla" userId="0d7e0778-82cb-4c30-95eb-752d92c4ca5e" providerId="ADAL" clId="{FCAE517C-E0C8-48CB-93D7-E9615F8DDF94}" dt="2023-01-12T17:48:41.052" v="54"/>
          <ac:spMkLst>
            <pc:docMk/>
            <pc:sldMk cId="2018985256" sldId="322"/>
            <ac:spMk id="9" creationId="{4C04B514-DA4D-4FFF-9267-A411D9BE35B4}"/>
          </ac:spMkLst>
        </pc:spChg>
        <pc:picChg chg="add del mod modCrop">
          <ac:chgData name="Braden Kayla" userId="0d7e0778-82cb-4c30-95eb-752d92c4ca5e" providerId="ADAL" clId="{FCAE517C-E0C8-48CB-93D7-E9615F8DDF94}" dt="2023-01-12T17:48:41.052" v="54"/>
          <ac:picMkLst>
            <pc:docMk/>
            <pc:sldMk cId="2018985256" sldId="322"/>
            <ac:picMk id="5" creationId="{FEA33F3B-B1AD-400A-B994-B7F8539A5DEB}"/>
          </ac:picMkLst>
        </pc:picChg>
        <pc:picChg chg="add mod">
          <ac:chgData name="Braden Kayla" userId="0d7e0778-82cb-4c30-95eb-752d92c4ca5e" providerId="ADAL" clId="{FCAE517C-E0C8-48CB-93D7-E9615F8DDF94}" dt="2023-01-12T17:49:39.532" v="73" actId="1076"/>
          <ac:picMkLst>
            <pc:docMk/>
            <pc:sldMk cId="2018985256" sldId="322"/>
            <ac:picMk id="7" creationId="{E11E4998-887B-452A-8396-3E62D67324F5}"/>
          </ac:picMkLst>
        </pc:picChg>
        <pc:picChg chg="add mod">
          <ac:chgData name="Braden Kayla" userId="0d7e0778-82cb-4c30-95eb-752d92c4ca5e" providerId="ADAL" clId="{FCAE517C-E0C8-48CB-93D7-E9615F8DDF94}" dt="2023-01-12T17:49:29.960" v="72" actId="14100"/>
          <ac:picMkLst>
            <pc:docMk/>
            <pc:sldMk cId="2018985256" sldId="322"/>
            <ac:picMk id="8" creationId="{5EB9795B-F918-4A98-97FF-C3B8FFEDFA64}"/>
          </ac:picMkLst>
        </pc:picChg>
      </pc:sldChg>
      <pc:sldChg chg="addSp delSp modSp add ord">
        <pc:chgData name="Braden Kayla" userId="0d7e0778-82cb-4c30-95eb-752d92c4ca5e" providerId="ADAL" clId="{FCAE517C-E0C8-48CB-93D7-E9615F8DDF94}" dt="2023-01-12T17:48:48.635" v="57" actId="1076"/>
        <pc:sldMkLst>
          <pc:docMk/>
          <pc:sldMk cId="4199976604" sldId="323"/>
        </pc:sldMkLst>
        <pc:spChg chg="del">
          <ac:chgData name="Braden Kayla" userId="0d7e0778-82cb-4c30-95eb-752d92c4ca5e" providerId="ADAL" clId="{FCAE517C-E0C8-48CB-93D7-E9615F8DDF94}" dt="2023-01-12T17:42:26.449" v="41" actId="931"/>
          <ac:spMkLst>
            <pc:docMk/>
            <pc:sldMk cId="4199976604" sldId="323"/>
            <ac:spMk id="3" creationId="{CB99B0B0-5C44-47D1-B4A5-619A313769B6}"/>
          </ac:spMkLst>
        </pc:spChg>
        <pc:spChg chg="add mod">
          <ac:chgData name="Braden Kayla" userId="0d7e0778-82cb-4c30-95eb-752d92c4ca5e" providerId="ADAL" clId="{FCAE517C-E0C8-48CB-93D7-E9615F8DDF94}" dt="2023-01-12T17:48:36.586" v="52"/>
          <ac:spMkLst>
            <pc:docMk/>
            <pc:sldMk cId="4199976604" sldId="323"/>
            <ac:spMk id="6" creationId="{A27CDB8E-A0E4-433D-9669-53267DA649F0}"/>
          </ac:spMkLst>
        </pc:spChg>
        <pc:picChg chg="add del mod">
          <ac:chgData name="Braden Kayla" userId="0d7e0778-82cb-4c30-95eb-752d92c4ca5e" providerId="ADAL" clId="{FCAE517C-E0C8-48CB-93D7-E9615F8DDF94}" dt="2023-01-12T17:48:36.586" v="52"/>
          <ac:picMkLst>
            <pc:docMk/>
            <pc:sldMk cId="4199976604" sldId="323"/>
            <ac:picMk id="5" creationId="{EA45124D-FA2A-46E3-A97A-3A8ED2ED19B8}"/>
          </ac:picMkLst>
        </pc:picChg>
        <pc:picChg chg="add mod">
          <ac:chgData name="Braden Kayla" userId="0d7e0778-82cb-4c30-95eb-752d92c4ca5e" providerId="ADAL" clId="{FCAE517C-E0C8-48CB-93D7-E9615F8DDF94}" dt="2023-01-12T17:48:48.635" v="57" actId="1076"/>
          <ac:picMkLst>
            <pc:docMk/>
            <pc:sldMk cId="4199976604" sldId="323"/>
            <ac:picMk id="7" creationId="{73E15241-4274-48AD-AFAC-2AC7353183B9}"/>
          </ac:picMkLst>
        </pc:picChg>
      </pc:sldChg>
      <pc:sldChg chg="addSp delSp modSp add">
        <pc:chgData name="Braden Kayla" userId="0d7e0778-82cb-4c30-95eb-752d92c4ca5e" providerId="ADAL" clId="{FCAE517C-E0C8-48CB-93D7-E9615F8DDF94}" dt="2023-01-17T14:30:12.398" v="79" actId="1076"/>
        <pc:sldMkLst>
          <pc:docMk/>
          <pc:sldMk cId="1533718101" sldId="324"/>
        </pc:sldMkLst>
        <pc:spChg chg="del">
          <ac:chgData name="Braden Kayla" userId="0d7e0778-82cb-4c30-95eb-752d92c4ca5e" providerId="ADAL" clId="{FCAE517C-E0C8-48CB-93D7-E9615F8DDF94}" dt="2023-01-17T14:30:02.141" v="76" actId="931"/>
          <ac:spMkLst>
            <pc:docMk/>
            <pc:sldMk cId="1533718101" sldId="324"/>
            <ac:spMk id="3" creationId="{827A5157-A33D-4CBD-8E10-9BCD84C9D78B}"/>
          </ac:spMkLst>
        </pc:spChg>
        <pc:picChg chg="add mod">
          <ac:chgData name="Braden Kayla" userId="0d7e0778-82cb-4c30-95eb-752d92c4ca5e" providerId="ADAL" clId="{FCAE517C-E0C8-48CB-93D7-E9615F8DDF94}" dt="2023-01-17T14:30:12.398" v="79" actId="1076"/>
          <ac:picMkLst>
            <pc:docMk/>
            <pc:sldMk cId="1533718101" sldId="324"/>
            <ac:picMk id="5" creationId="{60D3CE48-94E6-4227-B65D-0D8D63E7C797}"/>
          </ac:picMkLst>
        </pc:picChg>
      </pc:sldChg>
      <pc:sldChg chg="addSp modSp add">
        <pc:chgData name="Braden Kayla" userId="0d7e0778-82cb-4c30-95eb-752d92c4ca5e" providerId="ADAL" clId="{FCAE517C-E0C8-48CB-93D7-E9615F8DDF94}" dt="2023-01-19T16:21:35.403" v="96" actId="14100"/>
        <pc:sldMkLst>
          <pc:docMk/>
          <pc:sldMk cId="3232855966" sldId="325"/>
        </pc:sldMkLst>
        <pc:picChg chg="add mod">
          <ac:chgData name="Braden Kayla" userId="0d7e0778-82cb-4c30-95eb-752d92c4ca5e" providerId="ADAL" clId="{FCAE517C-E0C8-48CB-93D7-E9615F8DDF94}" dt="2023-01-19T16:21:35.403" v="96" actId="14100"/>
          <ac:picMkLst>
            <pc:docMk/>
            <pc:sldMk cId="3232855966" sldId="325"/>
            <ac:picMk id="4" creationId="{B98D540E-409A-4846-8EE1-921E6AAAF9C2}"/>
          </ac:picMkLst>
        </pc:picChg>
      </pc:sldChg>
      <pc:sldChg chg="modSp add modTransition">
        <pc:chgData name="Braden Kayla" userId="0d7e0778-82cb-4c30-95eb-752d92c4ca5e" providerId="ADAL" clId="{FCAE517C-E0C8-48CB-93D7-E9615F8DDF94}" dt="2023-01-19T17:53:47.675" v="251"/>
        <pc:sldMkLst>
          <pc:docMk/>
          <pc:sldMk cId="1059707290" sldId="327"/>
        </pc:sldMkLst>
        <pc:spChg chg="mod">
          <ac:chgData name="Braden Kayla" userId="0d7e0778-82cb-4c30-95eb-752d92c4ca5e" providerId="ADAL" clId="{FCAE517C-E0C8-48CB-93D7-E9615F8DDF94}" dt="2023-01-19T17:53:27.450" v="250" actId="1076"/>
          <ac:spMkLst>
            <pc:docMk/>
            <pc:sldMk cId="1059707290" sldId="327"/>
            <ac:spMk id="2" creationId="{F15B8B1A-FD71-433B-A3E1-DEAEB298EB85}"/>
          </ac:spMkLst>
        </pc:spChg>
      </pc:sldChg>
      <pc:sldChg chg="addSp delSp modSp add">
        <pc:chgData name="Braden Kayla" userId="0d7e0778-82cb-4c30-95eb-752d92c4ca5e" providerId="ADAL" clId="{FCAE517C-E0C8-48CB-93D7-E9615F8DDF94}" dt="2023-01-27T14:22:46.544" v="285" actId="20577"/>
        <pc:sldMkLst>
          <pc:docMk/>
          <pc:sldMk cId="4001934216" sldId="328"/>
        </pc:sldMkLst>
        <pc:spChg chg="mod">
          <ac:chgData name="Braden Kayla" userId="0d7e0778-82cb-4c30-95eb-752d92c4ca5e" providerId="ADAL" clId="{FCAE517C-E0C8-48CB-93D7-E9615F8DDF94}" dt="2023-01-27T14:22:46.544" v="285" actId="20577"/>
          <ac:spMkLst>
            <pc:docMk/>
            <pc:sldMk cId="4001934216" sldId="328"/>
            <ac:spMk id="2" creationId="{32ECA769-C163-4A1C-A535-820C6F87969B}"/>
          </ac:spMkLst>
        </pc:spChg>
        <pc:spChg chg="del">
          <ac:chgData name="Braden Kayla" userId="0d7e0778-82cb-4c30-95eb-752d92c4ca5e" providerId="ADAL" clId="{FCAE517C-E0C8-48CB-93D7-E9615F8DDF94}" dt="2023-01-27T14:21:35.723" v="276" actId="931"/>
          <ac:spMkLst>
            <pc:docMk/>
            <pc:sldMk cId="4001934216" sldId="328"/>
            <ac:spMk id="3" creationId="{25546D6D-A688-43A5-AD4E-5BE9ECB66D3B}"/>
          </ac:spMkLst>
        </pc:spChg>
        <pc:picChg chg="add mod">
          <ac:chgData name="Braden Kayla" userId="0d7e0778-82cb-4c30-95eb-752d92c4ca5e" providerId="ADAL" clId="{FCAE517C-E0C8-48CB-93D7-E9615F8DDF94}" dt="2023-01-27T14:21:42.608" v="278" actId="1076"/>
          <ac:picMkLst>
            <pc:docMk/>
            <pc:sldMk cId="4001934216" sldId="328"/>
            <ac:picMk id="5" creationId="{225593BC-C7C9-44C4-9C6B-BFB95627E4D3}"/>
          </ac:picMkLst>
        </pc:picChg>
      </pc:sldChg>
    </pc:docChg>
  </pc:docChgLst>
  <pc:docChgLst>
    <pc:chgData name="Braden Kayla" userId="0d7e0778-82cb-4c30-95eb-752d92c4ca5e" providerId="ADAL" clId="{A3F1822F-290B-49DA-BC84-D25984AC843A}"/>
    <pc:docChg chg="modSld">
      <pc:chgData name="Braden Kayla" userId="0d7e0778-82cb-4c30-95eb-752d92c4ca5e" providerId="ADAL" clId="{A3F1822F-290B-49DA-BC84-D25984AC843A}" dt="2022-12-21T21:15:51.036" v="2" actId="14100"/>
      <pc:docMkLst>
        <pc:docMk/>
      </pc:docMkLst>
      <pc:sldChg chg="modSp">
        <pc:chgData name="Braden Kayla" userId="0d7e0778-82cb-4c30-95eb-752d92c4ca5e" providerId="ADAL" clId="{A3F1822F-290B-49DA-BC84-D25984AC843A}" dt="2022-12-21T21:15:51.036" v="2" actId="14100"/>
        <pc:sldMkLst>
          <pc:docMk/>
          <pc:sldMk cId="4031483111" sldId="256"/>
        </pc:sldMkLst>
        <pc:spChg chg="mod">
          <ac:chgData name="Braden Kayla" userId="0d7e0778-82cb-4c30-95eb-752d92c4ca5e" providerId="ADAL" clId="{A3F1822F-290B-49DA-BC84-D25984AC843A}" dt="2022-12-21T21:15:51.036" v="2" actId="14100"/>
          <ac:spMkLst>
            <pc:docMk/>
            <pc:sldMk cId="4031483111" sldId="256"/>
            <ac:spMk id="2" creationId="{B229385E-AC52-4889-9394-4B06FF18C4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9385E-AC52-4889-9394-4B06FF18C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571874"/>
          </a:xfrm>
        </p:spPr>
        <p:txBody>
          <a:bodyPr/>
          <a:lstStyle/>
          <a:p>
            <a:r>
              <a:rPr lang="en-US"/>
              <a:t>Tornado Athletic Hall of Fame </a:t>
            </a:r>
            <a:br>
              <a:rPr lang="en-US"/>
            </a:br>
            <a:br>
              <a:rPr lang="en-US"/>
            </a:br>
            <a:r>
              <a:rPr lang="en-US"/>
              <a:t>Inaugural Induction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0DF95-12F2-4D89-B9FC-046742878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4343399"/>
            <a:ext cx="8676222" cy="1905000"/>
          </a:xfrm>
        </p:spPr>
        <p:txBody>
          <a:bodyPr>
            <a:normAutofit/>
          </a:bodyPr>
          <a:lstStyle/>
          <a:p>
            <a:r>
              <a:rPr lang="en-US" sz="4400"/>
              <a:t>January 24, 2023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03148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136B1-03B9-4CF2-8FEE-6963D995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73DDBC-7998-49F0-B574-19A1C6D15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52693" y="932339"/>
            <a:ext cx="6657763" cy="499332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E5149-42C7-411C-B1B1-C35C97F7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9596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0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8042-FFCF-4EB8-BE8C-EDCBBB33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B6A57-5D5C-424E-8410-A38FAECDA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88328" y="822325"/>
            <a:ext cx="5643883" cy="42329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6AFF0-CBB1-4D70-AAE2-DD9AB79FF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" t="5482" r="2556"/>
          <a:stretch/>
        </p:blipFill>
        <p:spPr>
          <a:xfrm>
            <a:off x="4416107" y="878839"/>
            <a:ext cx="7655560" cy="57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3F93-ABAB-4DCB-9575-4F172390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ECD6D-3150-4E7F-B4DF-23F32D16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404" y="0"/>
            <a:ext cx="51435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BC9FC-2727-4FA0-8C96-B984902A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" y="0"/>
            <a:ext cx="5143500" cy="68580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1ACF9CD-47F1-4358-BBD7-1342CF205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4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8AC4-2F1E-411A-97A9-E0D9C471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1" y="-17272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>
                <a:effectLst/>
              </a:rPr>
              <a:t>Harry Hancock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CB08CA-4991-4679-8A0F-F26319174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320" y="1567085"/>
            <a:ext cx="5345760" cy="48507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16B88-CE78-4D70-8621-BE415B35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25" y="0"/>
            <a:ext cx="387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C839-56BD-437E-B916-B3B2D809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5E9E40-1F72-48E0-A4C1-37A1A14C5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560" y="822960"/>
            <a:ext cx="6949440" cy="521208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0778D-01F8-4929-955D-187289EE5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" y="147320"/>
            <a:ext cx="4944979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8D5B-64B2-43DC-8AE5-EB602BD0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FF32B-9743-4DD5-A33E-087B5632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353228"/>
            <a:ext cx="4856480" cy="6151541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BF6E9A8-1C26-4452-96B9-03AE67C6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18439"/>
            <a:ext cx="4147569" cy="52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03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7821A-80A6-4E49-B87E-7F0E4AD9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CEFAA9-0DB3-4F18-ABDE-3FCB4AAB3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317" y="477130"/>
            <a:ext cx="5282293" cy="5903739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C1E82FA-678A-4AA1-874C-AAF71B50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34" y="477130"/>
            <a:ext cx="3953396" cy="59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6C87-F3D6-4BC7-A729-6D9B9672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82" y="-9144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>
                <a:effectLst/>
              </a:rPr>
              <a:t>Beth Farmer </a:t>
            </a:r>
            <a:r>
              <a:rPr lang="en-US" sz="7200" err="1">
                <a:effectLst/>
              </a:rPr>
              <a:t>Lusnia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AEF911-26F4-487E-BDAF-7717868CB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813560"/>
            <a:ext cx="3576955" cy="44667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14863-7C9D-4D22-BAA1-4160AAC1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472" y="0"/>
            <a:ext cx="212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2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6BB4-06DF-4156-920E-D4A88C0C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effectLst/>
              </a:rPr>
              <a:t>Doug Mason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149D62-FD98-4D79-AC76-08DB8D2DB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6560" y="273201"/>
            <a:ext cx="4057331" cy="28240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22EE7-9EB0-48A2-B181-E01C17F6E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27" y="2136351"/>
            <a:ext cx="3250184" cy="4460463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B5461010-9D1A-4735-9126-330859F6F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73" y="2117591"/>
            <a:ext cx="3102253" cy="46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3750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DACCA-8D09-4717-9C15-5A81FFC3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3F2A8B-5DAB-4E16-919B-0492E4B1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92" y="373379"/>
            <a:ext cx="10409040" cy="458724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A1D85A-4251-4FBD-B007-19A61502B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C218-2639-470F-B558-BD571C73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765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9600"/>
              <a:t>Athletes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F079-7EDC-4FA9-89F6-C4361B0B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102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6C44-A3A6-4470-9302-AF9EBE86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D23C3-6F70-449B-8C02-851CB3DD5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6" y="66039"/>
            <a:ext cx="7078614" cy="562503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A7E81B-04F9-4927-A2A5-53A8D72AE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80057" y="137160"/>
            <a:ext cx="4873782" cy="6497320"/>
          </a:xfrm>
        </p:spPr>
      </p:pic>
    </p:spTree>
    <p:extLst>
      <p:ext uri="{BB962C8B-B14F-4D97-AF65-F5344CB8AC3E}">
        <p14:creationId xmlns:p14="http://schemas.microsoft.com/office/powerpoint/2010/main" val="3894159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5892-C48A-4DBD-AEE5-8AE1FD82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C69415-EAF8-4825-89B9-87038DBE4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228" y="110164"/>
            <a:ext cx="9462367" cy="6637671"/>
          </a:xfrm>
        </p:spPr>
      </p:pic>
    </p:spTree>
    <p:extLst>
      <p:ext uri="{BB962C8B-B14F-4D97-AF65-F5344CB8AC3E}">
        <p14:creationId xmlns:p14="http://schemas.microsoft.com/office/powerpoint/2010/main" val="299282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37F1F-3260-47C1-9D53-C262CAC4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124D4-B239-4CE3-B713-843A8EC6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F98E7A4-AB82-4D5E-9A26-79E0E344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21" y="116840"/>
            <a:ext cx="8481982" cy="64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2036-8EB5-44EF-92E1-62FD6D44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CBB42F-DB0C-4229-94D8-632549A80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064" y="154390"/>
            <a:ext cx="7780695" cy="6549219"/>
          </a:xfrm>
        </p:spPr>
      </p:pic>
    </p:spTree>
    <p:extLst>
      <p:ext uri="{BB962C8B-B14F-4D97-AF65-F5344CB8AC3E}">
        <p14:creationId xmlns:p14="http://schemas.microsoft.com/office/powerpoint/2010/main" val="2178744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1DBDA-5AB7-4948-A943-3BF90BFA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CA36-DB06-4FAE-8FAE-15B006579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0A4F7-366F-4148-842C-11EF77EA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81" y="204617"/>
            <a:ext cx="9567861" cy="64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4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D5FE-099B-4397-94EB-E8B38D26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D83C4-9FDD-40BA-B834-C4E9E47AA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2865F-DDC5-49E4-BA31-961FD9B8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431800"/>
            <a:ext cx="50038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A171-97F5-4755-A1E2-FFAE562D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effectLst/>
              </a:rPr>
              <a:t>Joel Parker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1983A1-3920-4C5C-A721-B130D23E9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319" y="2147045"/>
            <a:ext cx="3442052" cy="43927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0A28A-CCA8-4290-9F8F-0E685ED44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680" y="142100"/>
            <a:ext cx="4198709" cy="65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812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8F70-2BF9-457A-BCC9-8562D6A6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/>
              <a:t>Kay Walker</a:t>
            </a:r>
          </a:p>
        </p:txBody>
      </p:sp>
      <p:sp>
        <p:nvSpPr>
          <p:cNvPr id="5" name="AutoShape 4" descr="https://previews.dropbox.com/p/thumb/ABzd2jBUx0eXJG2p2nKg3-VTVvIch6MUP2f9j5P2HoxkN4gv2Su3nVq7n766-m8M6S3m6pynq5kMSqT_5TsPtGlKWeVUH3JLWO2VWHvcVcgxYzj6q-yCBSIlfyCEVDXqSGpmLEqVYtDdol2EY5aQ0oCZpLAVAxFuFdd1vvIZi7MZ1cnX8kkYORMw3im7n-t9DYmfsrCtKbj-8OdCyvQ1JCQW11YpT6apYkYrpIIMbdesSjYldwfZAaB0v28_JkG2Lh0YJWlbYSDYbSNJwuatR7o8ortvURTVquuTpQxDDXW9xpEXHmoed2j4HpIQGdv_YWbo4G3dlfPJBBEl6H9gl6I1aqcno8V8PuVCxAvO_MY1_0PxqdoYZojCsfFm-DI5hO4/p.jpeg">
            <a:extLst>
              <a:ext uri="{FF2B5EF4-FFF2-40B4-BE49-F238E27FC236}">
                <a16:creationId xmlns:a16="http://schemas.microsoft.com/office/drawing/2014/main" id="{C9A10C40-553B-485F-82F8-65ACC75FBE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7CB0D-BDBB-4FF4-ADAB-AC858655B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87" y="2381249"/>
            <a:ext cx="3182741" cy="410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F4CD8-2444-4ED1-B634-4C48C8E2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35" y="95250"/>
            <a:ext cx="513491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6144-D43C-4A79-87EE-A9DB0965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2B364-2C51-4242-B1E1-4A7613BEB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9137"/>
            <a:ext cx="7088555" cy="5419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A7EC8-E59A-4115-8FAD-6C5C5A9F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4792" y="747713"/>
            <a:ext cx="7150099" cy="53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21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5764-9570-4770-8597-A17209A0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BDCCA-6690-4048-A63B-797C5AC84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4676" y="257175"/>
            <a:ext cx="4902991" cy="63867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97F18-113B-4BA7-BCC5-233DC0D0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56" y="0"/>
            <a:ext cx="541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2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F683-249A-4FD8-B538-F760D6E4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3603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/>
              <a:t>Steve </a:t>
            </a:r>
            <a:r>
              <a:rPr lang="en-US" sz="7200" err="1"/>
              <a:t>Allbritton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E3140D-4FDB-4D71-B3B9-C1452D163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713802" y="2181278"/>
            <a:ext cx="5380145" cy="4035109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515436D-308E-460A-8E33-7F2DBAA65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32" y="1754718"/>
            <a:ext cx="3767668" cy="43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3902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ounded Rectangle 9">
            <a:extLst>
              <a:ext uri="{FF2B5EF4-FFF2-40B4-BE49-F238E27FC236}">
                <a16:creationId xmlns:a16="http://schemas.microsoft.com/office/drawing/2014/main" id="{16B73C71-1168-4ACB-A30C-F2A5EBD7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DC550-7113-4C69-AC71-0F9343FD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8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7A2ABFB-7904-4AF4-B506-7956872D8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040" y="0"/>
            <a:ext cx="5164170" cy="687216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5DBF08-F4C7-4617-B99F-9352DDADB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792" y="7083"/>
            <a:ext cx="5384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53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C218-2639-470F-B558-BD571C73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765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9600"/>
              <a:t>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F079-7EDC-4FA9-89F6-C4361B0B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32DA-5061-4014-B656-A0CEBDE8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8128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/>
              <a:t>Anne </a:t>
            </a:r>
            <a:r>
              <a:rPr lang="en-US" sz="7200" err="1"/>
              <a:t>balderson</a:t>
            </a:r>
            <a:endParaRPr lang="en-US" sz="7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42DC3-B2EB-4054-9F86-48474509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57" y="1487847"/>
            <a:ext cx="4261486" cy="49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0F6D-D316-4207-AC1F-88129774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3CE48-94E6-4227-B65D-0D8D63E7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958" y="65524"/>
            <a:ext cx="9638908" cy="6726951"/>
          </a:xfrm>
        </p:spPr>
      </p:pic>
    </p:spTree>
    <p:extLst>
      <p:ext uri="{BB962C8B-B14F-4D97-AF65-F5344CB8AC3E}">
        <p14:creationId xmlns:p14="http://schemas.microsoft.com/office/powerpoint/2010/main" val="1533718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2C8F-0625-4C5A-A817-EAF40E4B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274" y="847726"/>
            <a:ext cx="615051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8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C7FEA3-42CC-4925-AB59-F2074A3CD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06" r="3006"/>
          <a:stretch/>
        </p:blipFill>
        <p:spPr>
          <a:xfrm>
            <a:off x="3835400" y="0"/>
            <a:ext cx="4521200" cy="690544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14853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2FA6-2B3B-4EA4-B725-F4C9AD3C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62BE5-3DAB-4AE7-B516-31B621431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8D540E-409A-4846-8EE1-921E6AAAF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64" y="0"/>
            <a:ext cx="664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55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658D-BBD2-4171-8771-83658051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112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/>
              <a:t>Kathy </a:t>
            </a:r>
            <a:r>
              <a:rPr lang="en-US" sz="7200" err="1"/>
              <a:t>biddle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20BC50-4AB9-478C-B5EC-BD2D318A8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4672" y="460820"/>
            <a:ext cx="4353008" cy="60923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81AEB-7983-49AF-A384-203E07444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464" y="1554480"/>
            <a:ext cx="4161536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52D1-89FC-41FE-B4A1-083F87F2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9CAED-8F73-43FC-928F-25372925F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6175" y="701040"/>
            <a:ext cx="3488996" cy="583275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EA47E-8ADC-4403-A54A-F0AAF98A4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7" y="1349961"/>
            <a:ext cx="8433723" cy="44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1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CB0A-E13B-4EAC-8EDC-D92403AA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301D58-183E-48C1-8DD2-BB74D3E07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610" y="0"/>
            <a:ext cx="9535603" cy="6815385"/>
          </a:xfrm>
        </p:spPr>
      </p:pic>
    </p:spTree>
    <p:extLst>
      <p:ext uri="{BB962C8B-B14F-4D97-AF65-F5344CB8AC3E}">
        <p14:creationId xmlns:p14="http://schemas.microsoft.com/office/powerpoint/2010/main" val="2553763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9450-CB2B-4F14-8305-7E3ECA90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/>
              <a:t>Don </a:t>
            </a:r>
            <a:r>
              <a:rPr lang="en-US" sz="7200" err="1"/>
              <a:t>prokes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C6A10-B924-4EC8-9085-0C599B61A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4012" y="383176"/>
            <a:ext cx="4281268" cy="58652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3C6D9-F22E-4C1B-A16A-2974F76BC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92" y="2033131"/>
            <a:ext cx="4151947" cy="462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CED9-FE6E-44F8-827E-6EF25A4B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BD2780-FDAE-4DF6-BFD3-1859D7D30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530373" y="848202"/>
            <a:ext cx="6882129" cy="51615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DD3B38-5A80-46A8-8DC5-2C5223DD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936" y="86931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22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6123-F5FE-4F5C-A7B2-5E199D84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6BB123-2A07-49F4-A988-0D20E973F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05" y="110545"/>
            <a:ext cx="4971176" cy="6636910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72D45AD-95B3-41F7-B8D9-6C3F3958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720" y="-70462"/>
            <a:ext cx="5063599" cy="68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1031-82B0-413D-8889-08A77684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396879D-FF4B-4D10-8963-B42BCD496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6189" y="144759"/>
            <a:ext cx="4919971" cy="6568481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D1C36F-D260-4AEF-AD20-A45C15FB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9" y="190882"/>
            <a:ext cx="5125160" cy="64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38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C218-2639-470F-B558-BD571C73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76500"/>
            <a:ext cx="9905998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/>
              <a:t>State Champion Teams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F079-7EDC-4FA9-89F6-C4361B0B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B02A-8D6A-4103-932C-DBB68D62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73" y="-26416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>
                <a:effectLst/>
              </a:rPr>
              <a:t>1968 Boys Golf</a:t>
            </a:r>
            <a:endParaRPr lang="en-US" sz="7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36A43-1523-4DF6-A21A-79F1AF4C8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0361D-004B-4274-B4EA-94553C1F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30" y="1254444"/>
            <a:ext cx="7206564" cy="54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BB59-1E2A-4607-B84D-BE571C92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93" y="-162560"/>
            <a:ext cx="9905998" cy="1905000"/>
          </a:xfrm>
        </p:spPr>
        <p:txBody>
          <a:bodyPr>
            <a:normAutofit/>
          </a:bodyPr>
          <a:lstStyle/>
          <a:p>
            <a:r>
              <a:rPr lang="en-US" sz="4400"/>
              <a:t>Dave </a:t>
            </a:r>
            <a:r>
              <a:rPr lang="en-US" sz="4400" err="1"/>
              <a:t>Terhaar</a:t>
            </a:r>
            <a:endParaRPr lang="en-US" sz="44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A20CE4-1E76-4F46-BAE1-58247C483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611" y="-63912"/>
            <a:ext cx="4358640" cy="69219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DFB5C-A325-48B7-A9B2-60AF094E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3" y="1283112"/>
            <a:ext cx="3849798" cy="54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98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A769-C163-4A1C-A535-820C6F87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61" y="-119865"/>
            <a:ext cx="9905998" cy="1905000"/>
          </a:xfrm>
        </p:spPr>
        <p:txBody>
          <a:bodyPr>
            <a:normAutofit/>
          </a:bodyPr>
          <a:lstStyle/>
          <a:p>
            <a:r>
              <a:rPr lang="en-US" sz="4800" dirty="0"/>
              <a:t>Bill Barber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5593BC-C7C9-44C4-9C6B-BFB95627E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45107" y="911466"/>
            <a:ext cx="6713424" cy="5035068"/>
          </a:xfrm>
        </p:spPr>
      </p:pic>
    </p:spTree>
    <p:extLst>
      <p:ext uri="{BB962C8B-B14F-4D97-AF65-F5344CB8AC3E}">
        <p14:creationId xmlns:p14="http://schemas.microsoft.com/office/powerpoint/2010/main" val="4001934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050B-C310-4D1A-BAC3-F03D99A4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53" y="-365760"/>
            <a:ext cx="9905998" cy="1905000"/>
          </a:xfrm>
        </p:spPr>
        <p:txBody>
          <a:bodyPr>
            <a:normAutofit/>
          </a:bodyPr>
          <a:lstStyle/>
          <a:p>
            <a:r>
              <a:rPr lang="en-US" sz="4800"/>
              <a:t>Mark Alwin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0E68C-B003-4EA6-936B-BB0DB49CE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7041" y="952830"/>
            <a:ext cx="8333519" cy="45183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E9379-42C4-4DC5-BB9B-3C725CDD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60350" y="282067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13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753B-DB5C-4EAB-9F18-FEEC573E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73" y="-172720"/>
            <a:ext cx="9905998" cy="1905000"/>
          </a:xfrm>
        </p:spPr>
        <p:txBody>
          <a:bodyPr>
            <a:normAutofit/>
          </a:bodyPr>
          <a:lstStyle/>
          <a:p>
            <a:r>
              <a:rPr lang="en-US" sz="5400"/>
              <a:t>Jim Smith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5D029A-E508-4B52-BC0B-F457D85B4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079" y="1402080"/>
            <a:ext cx="8498185" cy="5364480"/>
          </a:xfrm>
        </p:spPr>
      </p:pic>
    </p:spTree>
    <p:extLst>
      <p:ext uri="{BB962C8B-B14F-4D97-AF65-F5344CB8AC3E}">
        <p14:creationId xmlns:p14="http://schemas.microsoft.com/office/powerpoint/2010/main" val="2958821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6388-6532-46E3-84AF-ED17F80E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40" y="4135120"/>
            <a:ext cx="9905998" cy="1905000"/>
          </a:xfrm>
        </p:spPr>
        <p:txBody>
          <a:bodyPr>
            <a:normAutofit/>
          </a:bodyPr>
          <a:lstStyle/>
          <a:p>
            <a:r>
              <a:rPr lang="en-US" sz="1600"/>
              <a:t>Mark Alwin 																																					Jimmy smith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0C659E-02C7-4B56-AAF8-0FC830330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238" y="-97280"/>
            <a:ext cx="5770602" cy="6345680"/>
          </a:xfrm>
        </p:spPr>
      </p:pic>
    </p:spTree>
    <p:extLst>
      <p:ext uri="{BB962C8B-B14F-4D97-AF65-F5344CB8AC3E}">
        <p14:creationId xmlns:p14="http://schemas.microsoft.com/office/powerpoint/2010/main" val="2518908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154D-78D0-4B95-A76C-EC2F57D3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5537C9-30C4-4FD5-A9F5-CF83F82B2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2721" y="303181"/>
            <a:ext cx="4043382" cy="6421254"/>
          </a:xfrm>
        </p:spPr>
      </p:pic>
    </p:spTree>
    <p:extLst>
      <p:ext uri="{BB962C8B-B14F-4D97-AF65-F5344CB8AC3E}">
        <p14:creationId xmlns:p14="http://schemas.microsoft.com/office/powerpoint/2010/main" val="28099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3E80-63A9-44B8-B270-E2525EAC8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F128C0-3DA8-4DDD-AAD0-7119D0E42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618" y="6344"/>
            <a:ext cx="6305901" cy="6851656"/>
          </a:xfrm>
        </p:spPr>
      </p:pic>
    </p:spTree>
    <p:extLst>
      <p:ext uri="{BB962C8B-B14F-4D97-AF65-F5344CB8AC3E}">
        <p14:creationId xmlns:p14="http://schemas.microsoft.com/office/powerpoint/2010/main" val="4275161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CA4D-46A0-417C-AAA3-739C9477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DF14B9-03F0-4F94-9568-6001CBCFD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568" y="532936"/>
            <a:ext cx="6137352" cy="579212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210C4-60B4-46B5-8F80-71C1EA62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81" y="220980"/>
            <a:ext cx="4591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94B6-29A7-4BC6-9513-10A1517C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4467CD-EEBA-40EA-A91D-785D567A6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59" t="9939" r="4589" b="9061"/>
          <a:stretch/>
        </p:blipFill>
        <p:spPr>
          <a:xfrm rot="5400000">
            <a:off x="5463723" y="1127759"/>
            <a:ext cx="6564894" cy="4602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CFE59-9177-4A32-93EE-C3C55D79F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9" t="15235" b="8913"/>
          <a:stretch/>
        </p:blipFill>
        <p:spPr>
          <a:xfrm rot="5400000">
            <a:off x="132466" y="1478279"/>
            <a:ext cx="6298425" cy="390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1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122E-2ED9-473B-8A66-1B147628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523786" cy="1905000"/>
          </a:xfrm>
        </p:spPr>
        <p:txBody>
          <a:bodyPr>
            <a:noAutofit/>
          </a:bodyPr>
          <a:lstStyle/>
          <a:p>
            <a:r>
              <a:rPr lang="en-US" sz="6800">
                <a:effectLst/>
              </a:rPr>
              <a:t>1976 Girls Cross Country</a:t>
            </a:r>
            <a:endParaRPr lang="en-US" sz="6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C911F-28DD-4722-94A8-0BCF0987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54"/>
          <a:stretch/>
        </p:blipFill>
        <p:spPr>
          <a:xfrm>
            <a:off x="1085088" y="1552574"/>
            <a:ext cx="10021824" cy="486956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BFD5F8-AA6B-4682-BF76-E5BB1C816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6897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26AD01-DAD7-47AC-BFFF-C8478653F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2835" y="1819656"/>
            <a:ext cx="6445528" cy="4245864"/>
          </a:xfr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DFB90DF-96B4-4FE1-B3D1-9C33D831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1" y="304800"/>
            <a:ext cx="5010068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96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F959-6668-4CE1-BF84-80CA7B2D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E0E13A-EFD6-4E7D-9F96-CA0E965EF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51" y="611503"/>
            <a:ext cx="5493100" cy="5534661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D3FF298-386F-4EC4-AB3A-9AF53948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265" y="585469"/>
            <a:ext cx="5421708" cy="55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90BD-3179-47DD-BCC9-066882E8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055" y="0"/>
            <a:ext cx="12261055" cy="1905000"/>
          </a:xfrm>
        </p:spPr>
        <p:txBody>
          <a:bodyPr>
            <a:noAutofit/>
          </a:bodyPr>
          <a:lstStyle/>
          <a:p>
            <a:r>
              <a:rPr lang="en-US" sz="6800">
                <a:effectLst/>
              </a:rPr>
              <a:t>1977 Girls Track and Field</a:t>
            </a:r>
            <a:endParaRPr lang="en-US" sz="68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1438A3-F4EB-4FD9-B34F-BCDDCE06B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609" y="1407160"/>
            <a:ext cx="10314781" cy="5166360"/>
          </a:xfrm>
        </p:spPr>
      </p:pic>
    </p:spTree>
    <p:extLst>
      <p:ext uri="{BB962C8B-B14F-4D97-AF65-F5344CB8AC3E}">
        <p14:creationId xmlns:p14="http://schemas.microsoft.com/office/powerpoint/2010/main" val="38237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8A4E-863E-4585-8F99-AF594138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9C04E6-34E9-477C-9CB0-F1978CC7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0" y="198120"/>
            <a:ext cx="6875530" cy="4038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A978D-F62B-4AA1-9581-17FAD8133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22" y="111760"/>
            <a:ext cx="3868992" cy="6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79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E0EC0-AD91-4934-934B-006846F5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2C919B-79E0-4770-93C7-0646D4DB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368" y="272399"/>
            <a:ext cx="5109592" cy="5976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FE5AC-0A3A-4FB9-A13A-F5A550AEE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609600"/>
            <a:ext cx="5646783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14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C218-2639-470F-B558-BD571C73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76500"/>
            <a:ext cx="9905998" cy="19050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9600"/>
              <a:t>Distinguished Service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F079-7EDC-4FA9-89F6-C4361B0B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E3684-EAFA-43C0-885E-DDF02361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Capogna’s</a:t>
            </a: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Dugout</a:t>
            </a:r>
          </a:p>
        </p:txBody>
      </p:sp>
      <p:pic>
        <p:nvPicPr>
          <p:cNvPr id="2050" name="Picture 2" descr="Sitting get at the bar - Picture of Capogna's Dugout, Clearwater -  Tripadvisor">
            <a:extLst>
              <a:ext uri="{FF2B5EF4-FFF2-40B4-BE49-F238E27FC236}">
                <a16:creationId xmlns:a16="http://schemas.microsoft.com/office/drawing/2014/main" id="{C2C69CE2-40C9-4F8E-9C96-29BFE878D7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 b="42107"/>
          <a:stretch/>
        </p:blipFill>
        <p:spPr bwMode="auto">
          <a:xfrm>
            <a:off x="20" y="10"/>
            <a:ext cx="12191980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3938-659E-44BA-B98D-5142B2C3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3762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/>
              <a:t>Jim Barber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2F5CA-81E5-4B72-B2A5-D72319B3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967" y="0"/>
            <a:ext cx="5061033" cy="68580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53F8142-2475-4406-A32D-6A3F46605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696" y="1310163"/>
            <a:ext cx="6551744" cy="5395437"/>
          </a:xfrm>
        </p:spPr>
      </p:pic>
    </p:spTree>
    <p:extLst>
      <p:ext uri="{BB962C8B-B14F-4D97-AF65-F5344CB8AC3E}">
        <p14:creationId xmlns:p14="http://schemas.microsoft.com/office/powerpoint/2010/main" val="41266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9C9D-2EF4-4E51-8D3C-5F766026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E4998-887B-452A-8396-3E62D673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055" y="365760"/>
            <a:ext cx="8667906" cy="612648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EB9795B-F918-4A98-97FF-C3B8FFEDF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11781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04B514-DA4D-4FFF-9267-A411D9BE3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852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D07E-D89A-484B-838E-C03C36AA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7CDB8E-A0E4-433D-9669-53267DA6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3E15241-4274-48AD-AFAC-2AC735318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81" b="32979"/>
          <a:stretch/>
        </p:blipFill>
        <p:spPr>
          <a:xfrm>
            <a:off x="1861138" y="142240"/>
            <a:ext cx="8469723" cy="62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76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CA6C-A31D-4A12-BB71-172DD57E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effectLst/>
              </a:rPr>
              <a:t>Ed Evans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BD631B-ABA0-40E0-8588-5C0C0AFA4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3228" y="-4644"/>
            <a:ext cx="4553411" cy="68626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FA47A-41F2-4018-87A3-2624D0F3D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62" y="2203341"/>
            <a:ext cx="3416476" cy="42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FBBF1-1620-4257-B908-25EE911B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188AB1-0F00-4940-B3D2-85D330D74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887" y="0"/>
            <a:ext cx="4436226" cy="6710853"/>
          </a:xfrm>
        </p:spPr>
      </p:pic>
    </p:spTree>
    <p:extLst>
      <p:ext uri="{BB962C8B-B14F-4D97-AF65-F5344CB8AC3E}">
        <p14:creationId xmlns:p14="http://schemas.microsoft.com/office/powerpoint/2010/main" val="2495239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1DA6-7B5B-45E0-852E-77C36817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576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>
                <a:effectLst/>
              </a:rPr>
              <a:t>Bill Justice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2AAA0-B776-414C-9B12-3DAA9987B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7822" y="708631"/>
            <a:ext cx="4595218" cy="54407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C84EA-900C-42E1-B0AE-426B02F6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38" y="2075566"/>
            <a:ext cx="3422722" cy="47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9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8802-A0C8-4B83-9D43-2BBF8BC2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1E69E9-9361-46C1-BF16-186388B1E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5060" y="102616"/>
            <a:ext cx="4157980" cy="66527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34D7F-EA2F-4C86-821F-600B2388D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" y="657225"/>
            <a:ext cx="69723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3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6D75C-7F5A-40F0-A7FF-46A080348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5BE47F-B124-41FA-9900-78486346FBDD}"/>
              </a:ext>
            </a:extLst>
          </p:cNvPr>
          <p:cNvSpPr txBox="1"/>
          <p:nvPr/>
        </p:nvSpPr>
        <p:spPr>
          <a:xfrm>
            <a:off x="863600" y="508000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Ryan </a:t>
            </a:r>
            <a:r>
              <a:rPr lang="en-US" sz="2800" err="1"/>
              <a:t>Nece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C9045-0922-49D1-B911-30118E1C8FE4}"/>
              </a:ext>
            </a:extLst>
          </p:cNvPr>
          <p:cNvSpPr txBox="1"/>
          <p:nvPr/>
        </p:nvSpPr>
        <p:spPr>
          <a:xfrm>
            <a:off x="9743440" y="1576586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Bill Justice</a:t>
            </a:r>
          </a:p>
        </p:txBody>
      </p:sp>
    </p:spTree>
    <p:extLst>
      <p:ext uri="{BB962C8B-B14F-4D97-AF65-F5344CB8AC3E}">
        <p14:creationId xmlns:p14="http://schemas.microsoft.com/office/powerpoint/2010/main" val="1201578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DE4A8-2EAA-48C7-A7BB-A8250235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3" y="-19304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>
                <a:effectLst/>
              </a:rPr>
              <a:t>Harold Reddick</a:t>
            </a:r>
            <a:endParaRPr lang="en-US" sz="7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ADF102-B3A3-4264-BEB0-706B7A52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6772" y="1183799"/>
            <a:ext cx="3430587" cy="51458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73C9D-C9C5-41EA-8922-BA952989E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11960"/>
            <a:ext cx="60960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9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3264-F652-4A97-A3A4-6D118585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E0FEC9-DAF8-4268-AD4D-DF557A286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199" y="237978"/>
            <a:ext cx="3540489" cy="51265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9A7FA-9BC3-40F4-9394-273E49CF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32" y="127000"/>
            <a:ext cx="3234267" cy="485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19A22-1588-4FFE-9955-860CDAA1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685800"/>
            <a:ext cx="389128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67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9089-A5AD-41C8-B198-050EF8D6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4CE283-28B3-457E-BE90-06ABB61EC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00" y="167640"/>
            <a:ext cx="5773993" cy="37033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83422-5296-40E8-A985-12B1F074F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280" y="4074160"/>
            <a:ext cx="7670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1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A9D1-10C7-4F0B-8D61-3BF571C5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1BA20-5F17-4D12-9AA1-04A0583AA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B09D1-0DEF-4530-84AE-917F3302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3802"/>
            <a:ext cx="5308049" cy="6911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A12E25-9A9A-4301-B1F6-ED99E4D2F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22" y="609600"/>
            <a:ext cx="7261778" cy="58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07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EA793A-E714-443A-9E8E-2AB8D1265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372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109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8B1A-FD71-433B-A3E1-DEAEB298E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766" y="1304925"/>
            <a:ext cx="8676222" cy="3876675"/>
          </a:xfrm>
        </p:spPr>
        <p:txBody>
          <a:bodyPr>
            <a:normAutofit/>
          </a:bodyPr>
          <a:lstStyle/>
          <a:p>
            <a:r>
              <a:rPr lang="en-US"/>
              <a:t>Congratulations to all of the inductees! </a:t>
            </a:r>
            <a:br>
              <a:rPr lang="en-US"/>
            </a:br>
            <a:br>
              <a:rPr lang="en-US"/>
            </a:br>
            <a:r>
              <a:rPr lang="en-US"/>
              <a:t>You are forever part of the tornado legacy.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D0C33-8BBC-406D-94B4-53D7F331A6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0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B42C-25A0-4ADB-8535-293657EC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6C8A9-C9CB-4CBB-9AAF-FA500FC7E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2B29883-C187-42F0-9BD9-3B48C9DB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484" y="-71120"/>
            <a:ext cx="4430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4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E0F6-EB99-449D-BB64-B2EDF0DD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16560"/>
            <a:ext cx="9905998" cy="1905000"/>
          </a:xfrm>
        </p:spPr>
        <p:txBody>
          <a:bodyPr>
            <a:normAutofit/>
          </a:bodyPr>
          <a:lstStyle/>
          <a:p>
            <a:r>
              <a:rPr lang="en-US" sz="7200"/>
              <a:t>Dan Flynn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1B8367-2457-474A-BB48-2F8C1ACC8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943123" y="913922"/>
            <a:ext cx="6793231" cy="5094924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4173A28-151C-43BF-BD58-71BFADC28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5" r="8074"/>
          <a:stretch/>
        </p:blipFill>
        <p:spPr>
          <a:xfrm>
            <a:off x="1015999" y="1944290"/>
            <a:ext cx="5242561" cy="48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033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7C92C359C804CB0C2DB0FABBA9EE5" ma:contentTypeVersion="29" ma:contentTypeDescription="Create a new document." ma:contentTypeScope="" ma:versionID="1c9f5e8dd1b312c64062d25fa4c64555">
  <xsd:schema xmlns:xsd="http://www.w3.org/2001/XMLSchema" xmlns:xs="http://www.w3.org/2001/XMLSchema" xmlns:p="http://schemas.microsoft.com/office/2006/metadata/properties" xmlns:ns3="05298da3-6315-4c11-b1b6-90f3b968e053" xmlns:ns4="e5b1ef23-cd40-4892-b5d3-73b2178cc688" targetNamespace="http://schemas.microsoft.com/office/2006/metadata/properties" ma:root="true" ma:fieldsID="2ec281d0f837a8258c0e81b7a1ed4718" ns3:_="" ns4:_="">
    <xsd:import namespace="05298da3-6315-4c11-b1b6-90f3b968e053"/>
    <xsd:import namespace="e5b1ef23-cd40-4892-b5d3-73b2178cc68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98da3-6315-4c11-b1b6-90f3b968e0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1ef23-cd40-4892-b5d3-73b2178cc688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chers" ma:index="1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8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5" nillable="true" ma:displayName="Location" ma:internalName="MediaServiceLocation" ma:readOnly="true">
      <xsd:simpleType>
        <xsd:restriction base="dms:Text"/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e5b1ef23-cd40-4892-b5d3-73b2178cc688" xsi:nil="true"/>
    <Self_Registration_Enabled xmlns="e5b1ef23-cd40-4892-b5d3-73b2178cc688" xsi:nil="true"/>
    <Invited_Students xmlns="e5b1ef23-cd40-4892-b5d3-73b2178cc688" xsi:nil="true"/>
    <FolderType xmlns="e5b1ef23-cd40-4892-b5d3-73b2178cc688" xsi:nil="true"/>
    <Teachers xmlns="e5b1ef23-cd40-4892-b5d3-73b2178cc688">
      <UserInfo>
        <DisplayName/>
        <AccountId xsi:nil="true"/>
        <AccountType/>
      </UserInfo>
    </Teachers>
    <Students xmlns="e5b1ef23-cd40-4892-b5d3-73b2178cc688">
      <UserInfo>
        <DisplayName/>
        <AccountId xsi:nil="true"/>
        <AccountType/>
      </UserInfo>
    </Students>
    <Student_Groups xmlns="e5b1ef23-cd40-4892-b5d3-73b2178cc688">
      <UserInfo>
        <DisplayName/>
        <AccountId xsi:nil="true"/>
        <AccountType/>
      </UserInfo>
    </Student_Groups>
    <DefaultSectionNames xmlns="e5b1ef23-cd40-4892-b5d3-73b2178cc688" xsi:nil="true"/>
    <Is_Collaboration_Space_Locked xmlns="e5b1ef23-cd40-4892-b5d3-73b2178cc688" xsi:nil="true"/>
    <Owner xmlns="e5b1ef23-cd40-4892-b5d3-73b2178cc688">
      <UserInfo>
        <DisplayName/>
        <AccountId xsi:nil="true"/>
        <AccountType/>
      </UserInfo>
    </Owner>
    <CultureName xmlns="e5b1ef23-cd40-4892-b5d3-73b2178cc688" xsi:nil="true"/>
    <AppVersion xmlns="e5b1ef23-cd40-4892-b5d3-73b2178cc688" xsi:nil="true"/>
    <Invited_Teachers xmlns="e5b1ef23-cd40-4892-b5d3-73b2178cc688" xsi:nil="true"/>
    <NotebookType xmlns="e5b1ef23-cd40-4892-b5d3-73b2178cc688" xsi:nil="true"/>
    <Has_Teacher_Only_SectionGroup xmlns="e5b1ef23-cd40-4892-b5d3-73b2178cc6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CB3ED7-FE86-4E6D-B56F-DA7957B95D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298da3-6315-4c11-b1b6-90f3b968e053"/>
    <ds:schemaRef ds:uri="e5b1ef23-cd40-4892-b5d3-73b2178cc6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0B8EEE-E778-448D-9A5B-35D1F0A82C5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5b1ef23-cd40-4892-b5d3-73b2178cc688"/>
    <ds:schemaRef ds:uri="http://purl.org/dc/terms/"/>
    <ds:schemaRef ds:uri="http://schemas.openxmlformats.org/package/2006/metadata/core-properties"/>
    <ds:schemaRef ds:uri="05298da3-6315-4c11-b1b6-90f3b968e05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ADCBD1-850E-4C34-8EC4-43D85E41B7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Widescreen</PresentationFormat>
  <Paragraphs>32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Century Gothic</vt:lpstr>
      <vt:lpstr>Mesh</vt:lpstr>
      <vt:lpstr>Tornado Athletic Hall of Fame   Inaugural Induction </vt:lpstr>
      <vt:lpstr>Athletes </vt:lpstr>
      <vt:lpstr>Steve Allbritton</vt:lpstr>
      <vt:lpstr>PowerPoint Presentation</vt:lpstr>
      <vt:lpstr>PowerPoint Presentation</vt:lpstr>
      <vt:lpstr>Jim Barber</vt:lpstr>
      <vt:lpstr>PowerPoint Presentation</vt:lpstr>
      <vt:lpstr>PowerPoint Presentation</vt:lpstr>
      <vt:lpstr>Dan Flynn</vt:lpstr>
      <vt:lpstr>PowerPoint Presentation</vt:lpstr>
      <vt:lpstr>PowerPoint Presentation</vt:lpstr>
      <vt:lpstr>PowerPoint Presentation</vt:lpstr>
      <vt:lpstr>Harry Hancock</vt:lpstr>
      <vt:lpstr>PowerPoint Presentation</vt:lpstr>
      <vt:lpstr>PowerPoint Presentation</vt:lpstr>
      <vt:lpstr>PowerPoint Presentation</vt:lpstr>
      <vt:lpstr>Beth Farmer Lusnia</vt:lpstr>
      <vt:lpstr>Doug Mason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Joel Parker</vt:lpstr>
      <vt:lpstr>Kay Walker</vt:lpstr>
      <vt:lpstr>PowerPoint Presentation</vt:lpstr>
      <vt:lpstr>PowerPoint Presentation</vt:lpstr>
      <vt:lpstr>PowerPoint Presentation</vt:lpstr>
      <vt:lpstr>Coaches</vt:lpstr>
      <vt:lpstr>Anne balderson</vt:lpstr>
      <vt:lpstr>PowerPoint Presentation</vt:lpstr>
      <vt:lpstr>PowerPoint Presentation</vt:lpstr>
      <vt:lpstr>PowerPoint Presentation</vt:lpstr>
      <vt:lpstr>Kathy biddle</vt:lpstr>
      <vt:lpstr>PowerPoint Presentation</vt:lpstr>
      <vt:lpstr>PowerPoint Presentation</vt:lpstr>
      <vt:lpstr>Don prokes</vt:lpstr>
      <vt:lpstr>PowerPoint Presentation</vt:lpstr>
      <vt:lpstr>PowerPoint Presentation</vt:lpstr>
      <vt:lpstr>State Champion Teams </vt:lpstr>
      <vt:lpstr>1968 Boys Golf</vt:lpstr>
      <vt:lpstr>Dave Terhaar</vt:lpstr>
      <vt:lpstr>Bill Barber</vt:lpstr>
      <vt:lpstr>Mark Alwin</vt:lpstr>
      <vt:lpstr>Jim Smith</vt:lpstr>
      <vt:lpstr>Mark Alwin                                      Jimmy smith</vt:lpstr>
      <vt:lpstr>PowerPoint Presentation</vt:lpstr>
      <vt:lpstr>PowerPoint Presentation</vt:lpstr>
      <vt:lpstr>PowerPoint Presentation</vt:lpstr>
      <vt:lpstr>1976 Girls Cross Country</vt:lpstr>
      <vt:lpstr>PowerPoint Presentation</vt:lpstr>
      <vt:lpstr>PowerPoint Presentation</vt:lpstr>
      <vt:lpstr>1977 Girls Track and Field</vt:lpstr>
      <vt:lpstr>PowerPoint Presentation</vt:lpstr>
      <vt:lpstr>PowerPoint Presentation</vt:lpstr>
      <vt:lpstr>Distinguished Service </vt:lpstr>
      <vt:lpstr>Capogna’s Dugout</vt:lpstr>
      <vt:lpstr>PowerPoint Presentation</vt:lpstr>
      <vt:lpstr>PowerPoint Presentation</vt:lpstr>
      <vt:lpstr>Ed Evans</vt:lpstr>
      <vt:lpstr>PowerPoint Presentation</vt:lpstr>
      <vt:lpstr>Bill Justice</vt:lpstr>
      <vt:lpstr>PowerPoint Presentation</vt:lpstr>
      <vt:lpstr>PowerPoint Presentation</vt:lpstr>
      <vt:lpstr>Harold Reddick</vt:lpstr>
      <vt:lpstr>PowerPoint Presentation</vt:lpstr>
      <vt:lpstr>PowerPoint Presentation</vt:lpstr>
      <vt:lpstr>PowerPoint Presentation</vt:lpstr>
      <vt:lpstr>Congratulations to all of the inductees!   You are forever part of the tornado legacy.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Tornado Athletic Hall of Fame Inaugural Induction</dc:title>
  <dc:creator>Braden Kayla</dc:creator>
  <cp:lastModifiedBy>Braden Kayla</cp:lastModifiedBy>
  <cp:revision>5</cp:revision>
  <dcterms:created xsi:type="dcterms:W3CDTF">2022-12-21T20:59:14Z</dcterms:created>
  <dcterms:modified xsi:type="dcterms:W3CDTF">2023-01-27T14:22:58Z</dcterms:modified>
</cp:coreProperties>
</file>